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8"/>
  </p:notesMasterIdLst>
  <p:handoutMasterIdLst>
    <p:handoutMasterId r:id="rId9"/>
  </p:handoutMasterIdLst>
  <p:sldIdLst>
    <p:sldId id="257" r:id="rId2"/>
    <p:sldId id="259" r:id="rId3"/>
    <p:sldId id="266" r:id="rId4"/>
    <p:sldId id="258" r:id="rId5"/>
    <p:sldId id="262" r:id="rId6"/>
    <p:sldId id="263" r:id="rId7"/>
  </p:sldIdLst>
  <p:sldSz cx="9829800" cy="77724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5260" autoAdjust="0"/>
  </p:normalViewPr>
  <p:slideViewPr>
    <p:cSldViewPr snapToGrid="0">
      <p:cViewPr varScale="1">
        <p:scale>
          <a:sx n="74" d="100"/>
          <a:sy n="74" d="100"/>
        </p:scale>
        <p:origin x="1680" y="66"/>
      </p:cViewPr>
      <p:guideLst/>
    </p:cSldViewPr>
  </p:slideViewPr>
  <p:outlineViewPr>
    <p:cViewPr>
      <p:scale>
        <a:sx n="33" d="100"/>
        <a:sy n="33" d="100"/>
      </p:scale>
      <p:origin x="0" y="-12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30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983E27-C74F-AAC5-DECA-F24EABAA730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56795-36DA-F0B1-E18C-38BD545E9D3C}"/>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B6E3E768-4E16-4C6A-8765-FE3EB27C97B3}" type="datetimeFigureOut">
              <a:rPr lang="en-US" smtClean="0"/>
              <a:t>2/15/2024</a:t>
            </a:fld>
            <a:endParaRPr lang="en-US"/>
          </a:p>
        </p:txBody>
      </p:sp>
      <p:sp>
        <p:nvSpPr>
          <p:cNvPr id="4" name="Footer Placeholder 3">
            <a:extLst>
              <a:ext uri="{FF2B5EF4-FFF2-40B4-BE49-F238E27FC236}">
                <a16:creationId xmlns:a16="http://schemas.microsoft.com/office/drawing/2014/main" id="{235EE450-E4F5-5EE0-276F-FEA8ABDAADCD}"/>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DBEA622-E095-72FD-4D0B-E5DD587919B8}"/>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DE184B9-038C-45E0-BCE7-596EDA2619A4}" type="slidenum">
              <a:rPr lang="en-US" smtClean="0"/>
              <a:t>‹#›</a:t>
            </a:fld>
            <a:endParaRPr lang="en-US"/>
          </a:p>
        </p:txBody>
      </p:sp>
    </p:spTree>
    <p:extLst>
      <p:ext uri="{BB962C8B-B14F-4D97-AF65-F5344CB8AC3E}">
        <p14:creationId xmlns:p14="http://schemas.microsoft.com/office/powerpoint/2010/main" val="888507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0C7AD9FC-529E-4267-9984-84BEDA12A51A}" type="datetimeFigureOut">
              <a:rPr lang="en-US" smtClean="0"/>
              <a:t>2/15/2024</a:t>
            </a:fld>
            <a:endParaRPr lang="en-US"/>
          </a:p>
        </p:txBody>
      </p:sp>
      <p:sp>
        <p:nvSpPr>
          <p:cNvPr id="4" name="Slide Image Placeholder 3"/>
          <p:cNvSpPr>
            <a:spLocks noGrp="1" noRot="1" noChangeAspect="1"/>
          </p:cNvSpPr>
          <p:nvPr>
            <p:ph type="sldImg" idx="2"/>
          </p:nvPr>
        </p:nvSpPr>
        <p:spPr>
          <a:xfrm>
            <a:off x="1520825" y="1162050"/>
            <a:ext cx="396875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9CD9DE0-3E12-4BE4-9295-DF3ED182B260}" type="slidenum">
              <a:rPr lang="en-US" smtClean="0"/>
              <a:t>‹#›</a:t>
            </a:fld>
            <a:endParaRPr lang="en-US"/>
          </a:p>
        </p:txBody>
      </p:sp>
    </p:spTree>
    <p:extLst>
      <p:ext uri="{BB962C8B-B14F-4D97-AF65-F5344CB8AC3E}">
        <p14:creationId xmlns:p14="http://schemas.microsoft.com/office/powerpoint/2010/main" val="3652289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CD9DE0-3E12-4BE4-9295-DF3ED182B260}" type="slidenum">
              <a:rPr lang="en-US" smtClean="0"/>
              <a:t>4</a:t>
            </a:fld>
            <a:endParaRPr lang="en-US"/>
          </a:p>
        </p:txBody>
      </p:sp>
    </p:spTree>
    <p:extLst>
      <p:ext uri="{BB962C8B-B14F-4D97-AF65-F5344CB8AC3E}">
        <p14:creationId xmlns:p14="http://schemas.microsoft.com/office/powerpoint/2010/main" val="1437374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ography History Spo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 y="346586"/>
            <a:ext cx="9829800" cy="6372633"/>
          </a:xfrm>
        </p:spPr>
        <p:txBody>
          <a:bodyPr/>
          <a:lstStyle/>
          <a:p>
            <a:pPr lvl="0"/>
            <a:r>
              <a:rPr lang="en-US" dirty="0"/>
              <a:t>Edit Master text styles</a:t>
            </a:r>
          </a:p>
          <a:p>
            <a:pPr lvl="1"/>
            <a:r>
              <a:rPr lang="en-US" dirty="0"/>
              <a:t>Second level</a:t>
            </a:r>
          </a:p>
        </p:txBody>
      </p:sp>
      <p:sp>
        <p:nvSpPr>
          <p:cNvPr id="4" name="TextBox 3">
            <a:extLst>
              <a:ext uri="{FF2B5EF4-FFF2-40B4-BE49-F238E27FC236}">
                <a16:creationId xmlns:a16="http://schemas.microsoft.com/office/drawing/2014/main" id="{B3782E52-8382-48C0-B127-4EB16FB5D9FB}"/>
              </a:ext>
            </a:extLst>
          </p:cNvPr>
          <p:cNvSpPr txBox="1"/>
          <p:nvPr userDrawn="1"/>
        </p:nvSpPr>
        <p:spPr>
          <a:xfrm>
            <a:off x="0" y="6719219"/>
            <a:ext cx="9829800" cy="307777"/>
          </a:xfrm>
          <a:prstGeom prst="rect">
            <a:avLst/>
          </a:prstGeom>
          <a:noFill/>
        </p:spPr>
        <p:txBody>
          <a:bodyPr wrap="square" rtlCol="0">
            <a:spAutoFit/>
          </a:bodyPr>
          <a:lstStyle/>
          <a:p>
            <a:r>
              <a:rPr lang="en-US" sz="1400" b="1" i="1" kern="1200" dirty="0">
                <a:solidFill>
                  <a:srgbClr val="335BA3"/>
                </a:solidFill>
                <a:effectLst/>
                <a:latin typeface="+mn-lt"/>
                <a:ea typeface="+mn-ea"/>
                <a:cs typeface="+mn-cs"/>
              </a:rPr>
              <a:t>*Bonus Question on Facebook &amp; Instagram*</a:t>
            </a:r>
            <a:endParaRPr lang="en-US" sz="1400" b="1" kern="1200" dirty="0">
              <a:solidFill>
                <a:srgbClr val="335BA3"/>
              </a:solidFill>
              <a:effectLst/>
              <a:latin typeface="+mn-lt"/>
              <a:ea typeface="+mn-ea"/>
              <a:cs typeface="+mn-cs"/>
            </a:endParaRPr>
          </a:p>
        </p:txBody>
      </p:sp>
      <p:sp>
        <p:nvSpPr>
          <p:cNvPr id="5" name="Content Placeholder 2">
            <a:extLst>
              <a:ext uri="{FF2B5EF4-FFF2-40B4-BE49-F238E27FC236}">
                <a16:creationId xmlns:a16="http://schemas.microsoft.com/office/drawing/2014/main" id="{389BD906-7EE3-4FAE-BD8F-59E4B1FC0B99}"/>
              </a:ext>
            </a:extLst>
          </p:cNvPr>
          <p:cNvSpPr>
            <a:spLocks noGrp="1"/>
          </p:cNvSpPr>
          <p:nvPr>
            <p:ph idx="11"/>
          </p:nvPr>
        </p:nvSpPr>
        <p:spPr>
          <a:xfrm>
            <a:off x="0" y="7026996"/>
            <a:ext cx="9829800" cy="745404"/>
          </a:xfrm>
        </p:spPr>
        <p:txBody>
          <a:bodyPr/>
          <a:lstStyle>
            <a:lvl1pPr marL="0" indent="0">
              <a:spcBef>
                <a:spcPts val="0"/>
              </a:spcBef>
              <a:buNone/>
              <a:defRPr>
                <a:solidFill>
                  <a:schemeClr val="tx1"/>
                </a:solidFill>
              </a:defRPr>
            </a:lvl1pPr>
          </a:lstStyle>
          <a:p>
            <a:pPr lvl="0"/>
            <a:r>
              <a:rPr lang="en-US" dirty="0"/>
              <a:t>Edit Master text styles</a:t>
            </a:r>
          </a:p>
        </p:txBody>
      </p:sp>
    </p:spTree>
    <p:extLst>
      <p:ext uri="{BB962C8B-B14F-4D97-AF65-F5344CB8AC3E}">
        <p14:creationId xmlns:p14="http://schemas.microsoft.com/office/powerpoint/2010/main" val="428115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3" name="Footer Placeholder 2"/>
          <p:cNvSpPr>
            <a:spLocks noGrp="1"/>
          </p:cNvSpPr>
          <p:nvPr>
            <p:ph type="ftr" sz="quarter" idx="11"/>
          </p:nvPr>
        </p:nvSpPr>
        <p:spPr>
          <a:xfrm>
            <a:off x="3256121" y="7203865"/>
            <a:ext cx="3317558" cy="413808"/>
          </a:xfrm>
          <a:prstGeom prst="rect">
            <a:avLst/>
          </a:prstGeom>
        </p:spPr>
        <p:txBody>
          <a:bodyPr/>
          <a:lstStyle/>
          <a:p>
            <a:endParaRPr lang="en-US"/>
          </a:p>
        </p:txBody>
      </p:sp>
      <p:sp>
        <p:nvSpPr>
          <p:cNvPr id="4" name="Slide Number Placeholder 3"/>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214891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079" y="518160"/>
            <a:ext cx="3170366" cy="1813560"/>
          </a:xfrm>
        </p:spPr>
        <p:txBody>
          <a:bodyPr anchor="b"/>
          <a:lstStyle>
            <a:lvl1pPr>
              <a:defRPr sz="3440"/>
            </a:lvl1pPr>
          </a:lstStyle>
          <a:p>
            <a:r>
              <a:rPr lang="en-US"/>
              <a:t>Click to edit Master title style</a:t>
            </a:r>
            <a:endParaRPr lang="en-US" dirty="0"/>
          </a:p>
        </p:txBody>
      </p:sp>
      <p:sp>
        <p:nvSpPr>
          <p:cNvPr id="3" name="Content Placeholder 2"/>
          <p:cNvSpPr>
            <a:spLocks noGrp="1"/>
          </p:cNvSpPr>
          <p:nvPr>
            <p:ph idx="1"/>
          </p:nvPr>
        </p:nvSpPr>
        <p:spPr>
          <a:xfrm>
            <a:off x="4178945" y="1119083"/>
            <a:ext cx="4976336" cy="5523442"/>
          </a:xfrm>
        </p:spPr>
        <p:txBody>
          <a:bodyPr/>
          <a:lstStyle>
            <a:lvl1pPr>
              <a:defRPr sz="3440"/>
            </a:lvl1pPr>
            <a:lvl2pPr>
              <a:defRPr sz="3010"/>
            </a:lvl2pPr>
            <a:lvl3pPr>
              <a:defRPr sz="2580"/>
            </a:lvl3pPr>
            <a:lvl4pPr>
              <a:defRPr sz="2150"/>
            </a:lvl4pPr>
            <a:lvl5pPr>
              <a:defRPr sz="2150"/>
            </a:lvl5pPr>
            <a:lvl6pPr>
              <a:defRPr sz="2150"/>
            </a:lvl6pPr>
            <a:lvl7pPr>
              <a:defRPr sz="2150"/>
            </a:lvl7pPr>
            <a:lvl8pPr>
              <a:defRPr sz="2150"/>
            </a:lvl8pPr>
            <a:lvl9pPr>
              <a:defRPr sz="21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079" y="2331720"/>
            <a:ext cx="3170366" cy="4319800"/>
          </a:xfrm>
        </p:spPr>
        <p:txBody>
          <a:bodyPr/>
          <a:lstStyle>
            <a:lvl1pPr marL="0" indent="0">
              <a:buNone/>
              <a:defRPr sz="1720"/>
            </a:lvl1pPr>
            <a:lvl2pPr marL="491490" indent="0">
              <a:buNone/>
              <a:defRPr sz="1505"/>
            </a:lvl2pPr>
            <a:lvl3pPr marL="982980" indent="0">
              <a:buNone/>
              <a:defRPr sz="1290"/>
            </a:lvl3pPr>
            <a:lvl4pPr marL="1474470" indent="0">
              <a:buNone/>
              <a:defRPr sz="1075"/>
            </a:lvl4pPr>
            <a:lvl5pPr marL="1965960" indent="0">
              <a:buNone/>
              <a:defRPr sz="1075"/>
            </a:lvl5pPr>
            <a:lvl6pPr marL="2457450" indent="0">
              <a:buNone/>
              <a:defRPr sz="1075"/>
            </a:lvl6pPr>
            <a:lvl7pPr marL="2948940" indent="0">
              <a:buNone/>
              <a:defRPr sz="1075"/>
            </a:lvl7pPr>
            <a:lvl8pPr marL="3440430" indent="0">
              <a:buNone/>
              <a:defRPr sz="1075"/>
            </a:lvl8pPr>
            <a:lvl9pPr marL="3931920" indent="0">
              <a:buNone/>
              <a:defRPr sz="1075"/>
            </a:lvl9pPr>
          </a:lstStyle>
          <a:p>
            <a:pPr lvl="0"/>
            <a:r>
              <a:rPr lang="en-US"/>
              <a:t>Edit Master text styles</a:t>
            </a:r>
          </a:p>
        </p:txBody>
      </p:sp>
      <p:sp>
        <p:nvSpPr>
          <p:cNvPr id="5" name="Date Placeholder 4"/>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6" name="Footer Placeholder 5"/>
          <p:cNvSpPr>
            <a:spLocks noGrp="1"/>
          </p:cNvSpPr>
          <p:nvPr>
            <p:ph type="ftr" sz="quarter" idx="11"/>
          </p:nvPr>
        </p:nvSpPr>
        <p:spPr>
          <a:xfrm>
            <a:off x="3256121" y="7203865"/>
            <a:ext cx="3317558" cy="413808"/>
          </a:xfrm>
          <a:prstGeom prst="rect">
            <a:avLst/>
          </a:prstGeom>
        </p:spPr>
        <p:txBody>
          <a:bodyPr/>
          <a:lstStyle/>
          <a:p>
            <a:endParaRPr lang="en-US"/>
          </a:p>
        </p:txBody>
      </p:sp>
      <p:sp>
        <p:nvSpPr>
          <p:cNvPr id="7" name="Slide Number Placeholder 6"/>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636567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079" y="518160"/>
            <a:ext cx="3170366" cy="1813560"/>
          </a:xfrm>
        </p:spPr>
        <p:txBody>
          <a:bodyPr anchor="b"/>
          <a:lstStyle>
            <a:lvl1pPr>
              <a:defRPr sz="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78945" y="1119083"/>
            <a:ext cx="4976336" cy="5523442"/>
          </a:xfrm>
        </p:spPr>
        <p:txBody>
          <a:bodyPr anchor="t"/>
          <a:lstStyle>
            <a:lvl1pPr marL="0" indent="0">
              <a:buNone/>
              <a:defRPr sz="3440"/>
            </a:lvl1pPr>
            <a:lvl2pPr marL="491490" indent="0">
              <a:buNone/>
              <a:defRPr sz="3010"/>
            </a:lvl2pPr>
            <a:lvl3pPr marL="982980" indent="0">
              <a:buNone/>
              <a:defRPr sz="2580"/>
            </a:lvl3pPr>
            <a:lvl4pPr marL="1474470" indent="0">
              <a:buNone/>
              <a:defRPr sz="2150"/>
            </a:lvl4pPr>
            <a:lvl5pPr marL="1965960" indent="0">
              <a:buNone/>
              <a:defRPr sz="2150"/>
            </a:lvl5pPr>
            <a:lvl6pPr marL="2457450" indent="0">
              <a:buNone/>
              <a:defRPr sz="2150"/>
            </a:lvl6pPr>
            <a:lvl7pPr marL="2948940" indent="0">
              <a:buNone/>
              <a:defRPr sz="2150"/>
            </a:lvl7pPr>
            <a:lvl8pPr marL="3440430" indent="0">
              <a:buNone/>
              <a:defRPr sz="2150"/>
            </a:lvl8pPr>
            <a:lvl9pPr marL="3931920" indent="0">
              <a:buNone/>
              <a:defRPr sz="2150"/>
            </a:lvl9pPr>
          </a:lstStyle>
          <a:p>
            <a:r>
              <a:rPr lang="en-US"/>
              <a:t>Click icon to add picture</a:t>
            </a:r>
            <a:endParaRPr lang="en-US" dirty="0"/>
          </a:p>
        </p:txBody>
      </p:sp>
      <p:sp>
        <p:nvSpPr>
          <p:cNvPr id="4" name="Text Placeholder 3"/>
          <p:cNvSpPr>
            <a:spLocks noGrp="1"/>
          </p:cNvSpPr>
          <p:nvPr>
            <p:ph type="body" sz="half" idx="2"/>
          </p:nvPr>
        </p:nvSpPr>
        <p:spPr>
          <a:xfrm>
            <a:off x="677079" y="2331720"/>
            <a:ext cx="3170366" cy="4319800"/>
          </a:xfrm>
        </p:spPr>
        <p:txBody>
          <a:bodyPr/>
          <a:lstStyle>
            <a:lvl1pPr marL="0" indent="0">
              <a:buNone/>
              <a:defRPr sz="1720"/>
            </a:lvl1pPr>
            <a:lvl2pPr marL="491490" indent="0">
              <a:buNone/>
              <a:defRPr sz="1505"/>
            </a:lvl2pPr>
            <a:lvl3pPr marL="982980" indent="0">
              <a:buNone/>
              <a:defRPr sz="1290"/>
            </a:lvl3pPr>
            <a:lvl4pPr marL="1474470" indent="0">
              <a:buNone/>
              <a:defRPr sz="1075"/>
            </a:lvl4pPr>
            <a:lvl5pPr marL="1965960" indent="0">
              <a:buNone/>
              <a:defRPr sz="1075"/>
            </a:lvl5pPr>
            <a:lvl6pPr marL="2457450" indent="0">
              <a:buNone/>
              <a:defRPr sz="1075"/>
            </a:lvl6pPr>
            <a:lvl7pPr marL="2948940" indent="0">
              <a:buNone/>
              <a:defRPr sz="1075"/>
            </a:lvl7pPr>
            <a:lvl8pPr marL="3440430" indent="0">
              <a:buNone/>
              <a:defRPr sz="1075"/>
            </a:lvl8pPr>
            <a:lvl9pPr marL="3931920" indent="0">
              <a:buNone/>
              <a:defRPr sz="1075"/>
            </a:lvl9pPr>
          </a:lstStyle>
          <a:p>
            <a:pPr lvl="0"/>
            <a:r>
              <a:rPr lang="en-US"/>
              <a:t>Edit Master text styles</a:t>
            </a:r>
          </a:p>
        </p:txBody>
      </p:sp>
      <p:sp>
        <p:nvSpPr>
          <p:cNvPr id="5" name="Date Placeholder 4"/>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6" name="Footer Placeholder 5"/>
          <p:cNvSpPr>
            <a:spLocks noGrp="1"/>
          </p:cNvSpPr>
          <p:nvPr>
            <p:ph type="ftr" sz="quarter" idx="11"/>
          </p:nvPr>
        </p:nvSpPr>
        <p:spPr>
          <a:xfrm>
            <a:off x="3256121" y="7203865"/>
            <a:ext cx="3317558" cy="413808"/>
          </a:xfrm>
          <a:prstGeom prst="rect">
            <a:avLst/>
          </a:prstGeom>
        </p:spPr>
        <p:txBody>
          <a:bodyPr/>
          <a:lstStyle/>
          <a:p>
            <a:endParaRPr lang="en-US"/>
          </a:p>
        </p:txBody>
      </p:sp>
      <p:sp>
        <p:nvSpPr>
          <p:cNvPr id="7" name="Slide Number Placeholder 6"/>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3098447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5" name="Footer Placeholder 4"/>
          <p:cNvSpPr>
            <a:spLocks noGrp="1"/>
          </p:cNvSpPr>
          <p:nvPr>
            <p:ph type="ftr" sz="quarter" idx="11"/>
          </p:nvPr>
        </p:nvSpPr>
        <p:spPr>
          <a:xfrm>
            <a:off x="3256121" y="7203865"/>
            <a:ext cx="3317558" cy="413808"/>
          </a:xfrm>
          <a:prstGeom prst="rect">
            <a:avLst/>
          </a:prstGeom>
        </p:spPr>
        <p:txBody>
          <a:bodyPr/>
          <a:lstStyle/>
          <a:p>
            <a:endParaRPr lang="en-US"/>
          </a:p>
        </p:txBody>
      </p:sp>
      <p:sp>
        <p:nvSpPr>
          <p:cNvPr id="6" name="Slide Number Placeholder 5"/>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1544859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34451" y="413808"/>
            <a:ext cx="2119551"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75799" y="413808"/>
            <a:ext cx="6235779" cy="658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5" name="Footer Placeholder 4"/>
          <p:cNvSpPr>
            <a:spLocks noGrp="1"/>
          </p:cNvSpPr>
          <p:nvPr>
            <p:ph type="ftr" sz="quarter" idx="11"/>
          </p:nvPr>
        </p:nvSpPr>
        <p:spPr>
          <a:xfrm>
            <a:off x="3256121" y="7203865"/>
            <a:ext cx="3317558" cy="413808"/>
          </a:xfrm>
          <a:prstGeom prst="rect">
            <a:avLst/>
          </a:prstGeom>
        </p:spPr>
        <p:txBody>
          <a:bodyPr/>
          <a:lstStyle/>
          <a:p>
            <a:endParaRPr lang="en-US"/>
          </a:p>
        </p:txBody>
      </p:sp>
      <p:sp>
        <p:nvSpPr>
          <p:cNvPr id="6" name="Slide Number Placeholder 5"/>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3485335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0E4F231-230E-4B1A-B59A-7B1853BC773B}"/>
              </a:ext>
            </a:extLst>
          </p:cNvPr>
          <p:cNvSpPr>
            <a:spLocks noGrp="1"/>
          </p:cNvSpPr>
          <p:nvPr>
            <p:ph type="body" sz="quarter" idx="13" hasCustomPrompt="1"/>
          </p:nvPr>
        </p:nvSpPr>
        <p:spPr>
          <a:xfrm>
            <a:off x="1414676" y="648514"/>
            <a:ext cx="7032743" cy="329484"/>
          </a:xfrm>
        </p:spPr>
        <p:txBody>
          <a:bodyPr>
            <a:noAutofit/>
          </a:bodyPr>
          <a:lstStyle>
            <a:lvl1pPr marL="0" indent="0" algn="ctr">
              <a:buNone/>
              <a:defRPr sz="1200"/>
            </a:lvl1pPr>
            <a:lvl2pPr marL="433695" indent="0" algn="ctr">
              <a:buNone/>
              <a:defRPr/>
            </a:lvl2pPr>
            <a:lvl3pPr marL="867391" indent="0" algn="ctr">
              <a:buNone/>
              <a:defRPr/>
            </a:lvl3pPr>
            <a:lvl4pPr marL="1301086" indent="0" algn="ctr">
              <a:buNone/>
              <a:defRPr/>
            </a:lvl4pPr>
            <a:lvl5pPr marL="1734782" indent="0" algn="ctr">
              <a:buNone/>
              <a:defRPr/>
            </a:lvl5pPr>
          </a:lstStyle>
          <a:p>
            <a:pPr lvl="0"/>
            <a:r>
              <a:rPr lang="en-US" dirty="0"/>
              <a:t>Instructions</a:t>
            </a:r>
          </a:p>
        </p:txBody>
      </p:sp>
      <p:sp>
        <p:nvSpPr>
          <p:cNvPr id="10" name="Picture Placeholder 9">
            <a:extLst>
              <a:ext uri="{FF2B5EF4-FFF2-40B4-BE49-F238E27FC236}">
                <a16:creationId xmlns:a16="http://schemas.microsoft.com/office/drawing/2014/main" id="{518A42A9-A1E6-4E14-B663-071C2F215D1C}"/>
              </a:ext>
            </a:extLst>
          </p:cNvPr>
          <p:cNvSpPr>
            <a:spLocks noGrp="1"/>
          </p:cNvSpPr>
          <p:nvPr>
            <p:ph type="pic" sz="quarter" idx="15" hasCustomPrompt="1"/>
          </p:nvPr>
        </p:nvSpPr>
        <p:spPr>
          <a:xfrm>
            <a:off x="533255" y="968633"/>
            <a:ext cx="2040496" cy="1928035"/>
          </a:xfrm>
        </p:spPr>
        <p:txBody>
          <a:bodyPr/>
          <a:lstStyle>
            <a:lvl1pPr marL="0" indent="0">
              <a:buNone/>
              <a:defRPr/>
            </a:lvl1pPr>
          </a:lstStyle>
          <a:p>
            <a:r>
              <a:rPr lang="en-US" dirty="0"/>
              <a:t>Picture</a:t>
            </a:r>
          </a:p>
        </p:txBody>
      </p:sp>
      <p:sp>
        <p:nvSpPr>
          <p:cNvPr id="11" name="TextBox 10">
            <a:extLst>
              <a:ext uri="{FF2B5EF4-FFF2-40B4-BE49-F238E27FC236}">
                <a16:creationId xmlns:a16="http://schemas.microsoft.com/office/drawing/2014/main" id="{FF9A2455-CA0B-4BF6-9A3E-C9D1E7BA6BFE}"/>
              </a:ext>
            </a:extLst>
          </p:cNvPr>
          <p:cNvSpPr txBox="1"/>
          <p:nvPr userDrawn="1"/>
        </p:nvSpPr>
        <p:spPr>
          <a:xfrm>
            <a:off x="166462" y="1256085"/>
            <a:ext cx="438519" cy="353943"/>
          </a:xfrm>
          <a:prstGeom prst="rect">
            <a:avLst/>
          </a:prstGeom>
          <a:noFill/>
        </p:spPr>
        <p:txBody>
          <a:bodyPr wrap="square" tIns="0" rtlCol="0">
            <a:spAutoFit/>
          </a:bodyPr>
          <a:lstStyle/>
          <a:p>
            <a:pPr algn="r"/>
            <a:r>
              <a:rPr lang="en-US" sz="2000" dirty="0"/>
              <a:t>1</a:t>
            </a:r>
          </a:p>
        </p:txBody>
      </p:sp>
      <p:sp>
        <p:nvSpPr>
          <p:cNvPr id="3" name="Title 2">
            <a:extLst>
              <a:ext uri="{FF2B5EF4-FFF2-40B4-BE49-F238E27FC236}">
                <a16:creationId xmlns:a16="http://schemas.microsoft.com/office/drawing/2014/main" id="{0A82ED77-9AEE-4AF4-9225-719E8BF61407}"/>
              </a:ext>
            </a:extLst>
          </p:cNvPr>
          <p:cNvSpPr>
            <a:spLocks noGrp="1"/>
          </p:cNvSpPr>
          <p:nvPr>
            <p:ph type="title"/>
          </p:nvPr>
        </p:nvSpPr>
        <p:spPr>
          <a:xfrm>
            <a:off x="1417595" y="319029"/>
            <a:ext cx="6986664" cy="346586"/>
          </a:xfrm>
        </p:spPr>
        <p:txBody>
          <a:bodyPr>
            <a:noAutofit/>
          </a:bodyPr>
          <a:lstStyle>
            <a:lvl1pPr>
              <a:defRPr sz="2150" u="none">
                <a:solidFill>
                  <a:srgbClr val="000000"/>
                </a:solidFill>
              </a:defRPr>
            </a:lvl1pPr>
          </a:lstStyle>
          <a:p>
            <a:r>
              <a:rPr lang="en-US" dirty="0"/>
              <a:t>Click to edit Master title style</a:t>
            </a:r>
          </a:p>
        </p:txBody>
      </p:sp>
      <p:cxnSp>
        <p:nvCxnSpPr>
          <p:cNvPr id="21" name="Straight Connector 20">
            <a:extLst>
              <a:ext uri="{FF2B5EF4-FFF2-40B4-BE49-F238E27FC236}">
                <a16:creationId xmlns:a16="http://schemas.microsoft.com/office/drawing/2014/main" id="{16319F8C-DDE5-4FF2-85ED-9D7C07666238}"/>
              </a:ext>
            </a:extLst>
          </p:cNvPr>
          <p:cNvCxnSpPr/>
          <p:nvPr userDrawn="1"/>
        </p:nvCxnSpPr>
        <p:spPr>
          <a:xfrm>
            <a:off x="704384"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2" name="Picture Placeholder 9">
            <a:extLst>
              <a:ext uri="{FF2B5EF4-FFF2-40B4-BE49-F238E27FC236}">
                <a16:creationId xmlns:a16="http://schemas.microsoft.com/office/drawing/2014/main" id="{4D0E86D1-3869-43B9-A56E-C363C7B41C1C}"/>
              </a:ext>
            </a:extLst>
          </p:cNvPr>
          <p:cNvSpPr>
            <a:spLocks noGrp="1"/>
          </p:cNvSpPr>
          <p:nvPr>
            <p:ph type="pic" sz="quarter" idx="16" hasCustomPrompt="1"/>
          </p:nvPr>
        </p:nvSpPr>
        <p:spPr>
          <a:xfrm>
            <a:off x="2869422" y="968633"/>
            <a:ext cx="2040496" cy="1928035"/>
          </a:xfrm>
        </p:spPr>
        <p:txBody>
          <a:bodyPr/>
          <a:lstStyle>
            <a:lvl1pPr marL="0" indent="0">
              <a:buNone/>
              <a:defRPr/>
            </a:lvl1pPr>
          </a:lstStyle>
          <a:p>
            <a:r>
              <a:rPr lang="en-US" dirty="0"/>
              <a:t>Picture</a:t>
            </a:r>
          </a:p>
        </p:txBody>
      </p:sp>
      <p:sp>
        <p:nvSpPr>
          <p:cNvPr id="23" name="TextBox 22">
            <a:extLst>
              <a:ext uri="{FF2B5EF4-FFF2-40B4-BE49-F238E27FC236}">
                <a16:creationId xmlns:a16="http://schemas.microsoft.com/office/drawing/2014/main" id="{136C032D-BAE1-4C8E-B49E-4EFCDD5898FE}"/>
              </a:ext>
            </a:extLst>
          </p:cNvPr>
          <p:cNvSpPr txBox="1"/>
          <p:nvPr userDrawn="1"/>
        </p:nvSpPr>
        <p:spPr>
          <a:xfrm>
            <a:off x="2502629" y="1256085"/>
            <a:ext cx="438519" cy="353943"/>
          </a:xfrm>
          <a:prstGeom prst="rect">
            <a:avLst/>
          </a:prstGeom>
          <a:noFill/>
        </p:spPr>
        <p:txBody>
          <a:bodyPr wrap="square" tIns="0" rtlCol="0">
            <a:spAutoFit/>
          </a:bodyPr>
          <a:lstStyle/>
          <a:p>
            <a:pPr algn="r"/>
            <a:r>
              <a:rPr lang="en-US" sz="2000" dirty="0"/>
              <a:t>2</a:t>
            </a:r>
          </a:p>
        </p:txBody>
      </p:sp>
      <p:cxnSp>
        <p:nvCxnSpPr>
          <p:cNvPr id="24" name="Straight Connector 23">
            <a:extLst>
              <a:ext uri="{FF2B5EF4-FFF2-40B4-BE49-F238E27FC236}">
                <a16:creationId xmlns:a16="http://schemas.microsoft.com/office/drawing/2014/main" id="{DD972EBB-72BE-4DDB-9F85-FC441F49746E}"/>
              </a:ext>
            </a:extLst>
          </p:cNvPr>
          <p:cNvCxnSpPr/>
          <p:nvPr userDrawn="1"/>
        </p:nvCxnSpPr>
        <p:spPr>
          <a:xfrm>
            <a:off x="3040551"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5" name="Picture Placeholder 9">
            <a:extLst>
              <a:ext uri="{FF2B5EF4-FFF2-40B4-BE49-F238E27FC236}">
                <a16:creationId xmlns:a16="http://schemas.microsoft.com/office/drawing/2014/main" id="{C9CEC311-9DFD-4DD4-8234-17C99B22759A}"/>
              </a:ext>
            </a:extLst>
          </p:cNvPr>
          <p:cNvSpPr>
            <a:spLocks noGrp="1"/>
          </p:cNvSpPr>
          <p:nvPr>
            <p:ph type="pic" sz="quarter" idx="17" hasCustomPrompt="1"/>
          </p:nvPr>
        </p:nvSpPr>
        <p:spPr>
          <a:xfrm>
            <a:off x="5257992" y="968633"/>
            <a:ext cx="2040496" cy="1928035"/>
          </a:xfrm>
        </p:spPr>
        <p:txBody>
          <a:bodyPr/>
          <a:lstStyle>
            <a:lvl1pPr marL="0" indent="0">
              <a:buNone/>
              <a:defRPr/>
            </a:lvl1pPr>
          </a:lstStyle>
          <a:p>
            <a:r>
              <a:rPr lang="en-US" dirty="0"/>
              <a:t>Picture</a:t>
            </a:r>
          </a:p>
        </p:txBody>
      </p:sp>
      <p:sp>
        <p:nvSpPr>
          <p:cNvPr id="26" name="TextBox 25">
            <a:extLst>
              <a:ext uri="{FF2B5EF4-FFF2-40B4-BE49-F238E27FC236}">
                <a16:creationId xmlns:a16="http://schemas.microsoft.com/office/drawing/2014/main" id="{2AC4D4B7-4DF7-4A73-A65C-A481C7C06A8A}"/>
              </a:ext>
            </a:extLst>
          </p:cNvPr>
          <p:cNvSpPr txBox="1"/>
          <p:nvPr userDrawn="1"/>
        </p:nvSpPr>
        <p:spPr>
          <a:xfrm>
            <a:off x="4891198" y="1256085"/>
            <a:ext cx="438519" cy="353943"/>
          </a:xfrm>
          <a:prstGeom prst="rect">
            <a:avLst/>
          </a:prstGeom>
          <a:noFill/>
        </p:spPr>
        <p:txBody>
          <a:bodyPr wrap="square" tIns="0" rtlCol="0">
            <a:spAutoFit/>
          </a:bodyPr>
          <a:lstStyle/>
          <a:p>
            <a:pPr algn="r"/>
            <a:r>
              <a:rPr lang="en-US" sz="2000" dirty="0"/>
              <a:t>3</a:t>
            </a:r>
          </a:p>
        </p:txBody>
      </p:sp>
      <p:cxnSp>
        <p:nvCxnSpPr>
          <p:cNvPr id="27" name="Straight Connector 26">
            <a:extLst>
              <a:ext uri="{FF2B5EF4-FFF2-40B4-BE49-F238E27FC236}">
                <a16:creationId xmlns:a16="http://schemas.microsoft.com/office/drawing/2014/main" id="{376F77DD-C914-4EE2-9B71-2AC7B7668035}"/>
              </a:ext>
            </a:extLst>
          </p:cNvPr>
          <p:cNvCxnSpPr/>
          <p:nvPr userDrawn="1"/>
        </p:nvCxnSpPr>
        <p:spPr>
          <a:xfrm>
            <a:off x="5429121"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8" name="Picture Placeholder 9">
            <a:extLst>
              <a:ext uri="{FF2B5EF4-FFF2-40B4-BE49-F238E27FC236}">
                <a16:creationId xmlns:a16="http://schemas.microsoft.com/office/drawing/2014/main" id="{637BDEB7-56A4-4228-AADC-4DCA2D03C5A9}"/>
              </a:ext>
            </a:extLst>
          </p:cNvPr>
          <p:cNvSpPr>
            <a:spLocks noGrp="1"/>
          </p:cNvSpPr>
          <p:nvPr>
            <p:ph type="pic" sz="quarter" idx="18" hasCustomPrompt="1"/>
          </p:nvPr>
        </p:nvSpPr>
        <p:spPr>
          <a:xfrm>
            <a:off x="7622842" y="968633"/>
            <a:ext cx="2040496" cy="1928035"/>
          </a:xfrm>
        </p:spPr>
        <p:txBody>
          <a:bodyPr/>
          <a:lstStyle>
            <a:lvl1pPr marL="0" indent="0">
              <a:buNone/>
              <a:defRPr/>
            </a:lvl1pPr>
          </a:lstStyle>
          <a:p>
            <a:r>
              <a:rPr lang="en-US" dirty="0"/>
              <a:t>Picture</a:t>
            </a:r>
          </a:p>
        </p:txBody>
      </p:sp>
      <p:sp>
        <p:nvSpPr>
          <p:cNvPr id="29" name="TextBox 28">
            <a:extLst>
              <a:ext uri="{FF2B5EF4-FFF2-40B4-BE49-F238E27FC236}">
                <a16:creationId xmlns:a16="http://schemas.microsoft.com/office/drawing/2014/main" id="{8E565D76-F263-4D4A-8687-87A3B6586C3C}"/>
              </a:ext>
            </a:extLst>
          </p:cNvPr>
          <p:cNvSpPr txBox="1"/>
          <p:nvPr userDrawn="1"/>
        </p:nvSpPr>
        <p:spPr>
          <a:xfrm>
            <a:off x="7256048" y="1256085"/>
            <a:ext cx="438519" cy="353943"/>
          </a:xfrm>
          <a:prstGeom prst="rect">
            <a:avLst/>
          </a:prstGeom>
          <a:noFill/>
        </p:spPr>
        <p:txBody>
          <a:bodyPr wrap="square" tIns="0" rtlCol="0">
            <a:spAutoFit/>
          </a:bodyPr>
          <a:lstStyle/>
          <a:p>
            <a:pPr algn="r"/>
            <a:r>
              <a:rPr lang="en-US" sz="2000" dirty="0"/>
              <a:t>4</a:t>
            </a:r>
          </a:p>
        </p:txBody>
      </p:sp>
      <p:cxnSp>
        <p:nvCxnSpPr>
          <p:cNvPr id="30" name="Straight Connector 29">
            <a:extLst>
              <a:ext uri="{FF2B5EF4-FFF2-40B4-BE49-F238E27FC236}">
                <a16:creationId xmlns:a16="http://schemas.microsoft.com/office/drawing/2014/main" id="{82F79EF3-4BB3-4F52-B87F-ED351DEA51FA}"/>
              </a:ext>
            </a:extLst>
          </p:cNvPr>
          <p:cNvCxnSpPr/>
          <p:nvPr userDrawn="1"/>
        </p:nvCxnSpPr>
        <p:spPr>
          <a:xfrm>
            <a:off x="7798697" y="3192997"/>
            <a:ext cx="1688785"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1" name="Picture Placeholder 9">
            <a:extLst>
              <a:ext uri="{FF2B5EF4-FFF2-40B4-BE49-F238E27FC236}">
                <a16:creationId xmlns:a16="http://schemas.microsoft.com/office/drawing/2014/main" id="{9BEF9536-9525-4108-83BD-6B2627F11ADC}"/>
              </a:ext>
            </a:extLst>
          </p:cNvPr>
          <p:cNvSpPr>
            <a:spLocks noGrp="1"/>
          </p:cNvSpPr>
          <p:nvPr>
            <p:ph type="pic" sz="quarter" idx="19" hasCustomPrompt="1"/>
          </p:nvPr>
        </p:nvSpPr>
        <p:spPr>
          <a:xfrm>
            <a:off x="311795" y="3256958"/>
            <a:ext cx="2924229" cy="1928035"/>
          </a:xfrm>
        </p:spPr>
        <p:txBody>
          <a:bodyPr/>
          <a:lstStyle>
            <a:lvl1pPr marL="0" indent="0">
              <a:buNone/>
              <a:defRPr/>
            </a:lvl1pPr>
          </a:lstStyle>
          <a:p>
            <a:r>
              <a:rPr lang="en-US" dirty="0"/>
              <a:t>Picture</a:t>
            </a:r>
          </a:p>
        </p:txBody>
      </p:sp>
      <p:sp>
        <p:nvSpPr>
          <p:cNvPr id="32" name="TextBox 31">
            <a:extLst>
              <a:ext uri="{FF2B5EF4-FFF2-40B4-BE49-F238E27FC236}">
                <a16:creationId xmlns:a16="http://schemas.microsoft.com/office/drawing/2014/main" id="{82956F94-AD4E-439A-BEF4-29E0A4DA3BE6}"/>
              </a:ext>
            </a:extLst>
          </p:cNvPr>
          <p:cNvSpPr txBox="1"/>
          <p:nvPr userDrawn="1"/>
        </p:nvSpPr>
        <p:spPr>
          <a:xfrm>
            <a:off x="-54997" y="3544410"/>
            <a:ext cx="438519" cy="353943"/>
          </a:xfrm>
          <a:prstGeom prst="rect">
            <a:avLst/>
          </a:prstGeom>
          <a:noFill/>
        </p:spPr>
        <p:txBody>
          <a:bodyPr wrap="square" tIns="0" rtlCol="0">
            <a:spAutoFit/>
          </a:bodyPr>
          <a:lstStyle/>
          <a:p>
            <a:pPr algn="r"/>
            <a:r>
              <a:rPr lang="en-US" sz="2000" dirty="0"/>
              <a:t>5</a:t>
            </a:r>
          </a:p>
        </p:txBody>
      </p:sp>
      <p:cxnSp>
        <p:nvCxnSpPr>
          <p:cNvPr id="33" name="Straight Connector 32">
            <a:extLst>
              <a:ext uri="{FF2B5EF4-FFF2-40B4-BE49-F238E27FC236}">
                <a16:creationId xmlns:a16="http://schemas.microsoft.com/office/drawing/2014/main" id="{70C14EC3-A48A-4AC2-87FA-C04F8D5E8994}"/>
              </a:ext>
            </a:extLst>
          </p:cNvPr>
          <p:cNvCxnSpPr>
            <a:cxnSpLocks/>
          </p:cNvCxnSpPr>
          <p:nvPr userDrawn="1"/>
        </p:nvCxnSpPr>
        <p:spPr>
          <a:xfrm flipV="1">
            <a:off x="337617" y="5458063"/>
            <a:ext cx="2924229" cy="401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4" name="Picture Placeholder 9">
            <a:extLst>
              <a:ext uri="{FF2B5EF4-FFF2-40B4-BE49-F238E27FC236}">
                <a16:creationId xmlns:a16="http://schemas.microsoft.com/office/drawing/2014/main" id="{B70CCA36-479C-45AA-BB14-E297606F9AA3}"/>
              </a:ext>
            </a:extLst>
          </p:cNvPr>
          <p:cNvSpPr>
            <a:spLocks noGrp="1"/>
          </p:cNvSpPr>
          <p:nvPr>
            <p:ph type="pic" sz="quarter" idx="20" hasCustomPrompt="1"/>
          </p:nvPr>
        </p:nvSpPr>
        <p:spPr>
          <a:xfrm>
            <a:off x="3551562" y="3252942"/>
            <a:ext cx="2924229" cy="1928035"/>
          </a:xfrm>
        </p:spPr>
        <p:txBody>
          <a:bodyPr/>
          <a:lstStyle>
            <a:lvl1pPr marL="0" indent="0">
              <a:buNone/>
              <a:defRPr/>
            </a:lvl1pPr>
          </a:lstStyle>
          <a:p>
            <a:r>
              <a:rPr lang="en-US" dirty="0"/>
              <a:t>Picture</a:t>
            </a:r>
          </a:p>
        </p:txBody>
      </p:sp>
      <p:sp>
        <p:nvSpPr>
          <p:cNvPr id="35" name="TextBox 34">
            <a:extLst>
              <a:ext uri="{FF2B5EF4-FFF2-40B4-BE49-F238E27FC236}">
                <a16:creationId xmlns:a16="http://schemas.microsoft.com/office/drawing/2014/main" id="{C182EDA3-B8AF-4C10-A768-57DBC09162F3}"/>
              </a:ext>
            </a:extLst>
          </p:cNvPr>
          <p:cNvSpPr txBox="1"/>
          <p:nvPr userDrawn="1"/>
        </p:nvSpPr>
        <p:spPr>
          <a:xfrm>
            <a:off x="3184770" y="3540394"/>
            <a:ext cx="438519" cy="353943"/>
          </a:xfrm>
          <a:prstGeom prst="rect">
            <a:avLst/>
          </a:prstGeom>
          <a:noFill/>
        </p:spPr>
        <p:txBody>
          <a:bodyPr wrap="square" tIns="0" rtlCol="0">
            <a:spAutoFit/>
          </a:bodyPr>
          <a:lstStyle/>
          <a:p>
            <a:pPr algn="r"/>
            <a:r>
              <a:rPr lang="en-US" sz="2000" dirty="0"/>
              <a:t>6</a:t>
            </a:r>
          </a:p>
        </p:txBody>
      </p:sp>
      <p:cxnSp>
        <p:nvCxnSpPr>
          <p:cNvPr id="36" name="Straight Connector 35">
            <a:extLst>
              <a:ext uri="{FF2B5EF4-FFF2-40B4-BE49-F238E27FC236}">
                <a16:creationId xmlns:a16="http://schemas.microsoft.com/office/drawing/2014/main" id="{9D9A7E6E-C512-4500-9A5F-CCBA76DD0AB5}"/>
              </a:ext>
            </a:extLst>
          </p:cNvPr>
          <p:cNvCxnSpPr>
            <a:cxnSpLocks/>
          </p:cNvCxnSpPr>
          <p:nvPr userDrawn="1"/>
        </p:nvCxnSpPr>
        <p:spPr>
          <a:xfrm flipV="1">
            <a:off x="3551562" y="5458063"/>
            <a:ext cx="2947638" cy="1110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7" name="Picture Placeholder 9">
            <a:extLst>
              <a:ext uri="{FF2B5EF4-FFF2-40B4-BE49-F238E27FC236}">
                <a16:creationId xmlns:a16="http://schemas.microsoft.com/office/drawing/2014/main" id="{9838B749-8689-480D-A958-688B3F6912D9}"/>
              </a:ext>
            </a:extLst>
          </p:cNvPr>
          <p:cNvSpPr>
            <a:spLocks noGrp="1"/>
          </p:cNvSpPr>
          <p:nvPr>
            <p:ph type="pic" sz="quarter" idx="21" hasCustomPrompt="1"/>
          </p:nvPr>
        </p:nvSpPr>
        <p:spPr>
          <a:xfrm>
            <a:off x="6771461" y="3248526"/>
            <a:ext cx="2924229" cy="1928035"/>
          </a:xfrm>
        </p:spPr>
        <p:txBody>
          <a:bodyPr/>
          <a:lstStyle>
            <a:lvl1pPr marL="0" indent="0">
              <a:buNone/>
              <a:defRPr/>
            </a:lvl1pPr>
          </a:lstStyle>
          <a:p>
            <a:r>
              <a:rPr lang="en-US" dirty="0"/>
              <a:t>Picture</a:t>
            </a:r>
          </a:p>
        </p:txBody>
      </p:sp>
      <p:sp>
        <p:nvSpPr>
          <p:cNvPr id="38" name="TextBox 37">
            <a:extLst>
              <a:ext uri="{FF2B5EF4-FFF2-40B4-BE49-F238E27FC236}">
                <a16:creationId xmlns:a16="http://schemas.microsoft.com/office/drawing/2014/main" id="{50A8D7CE-5ECC-401E-9D18-2760C12950AF}"/>
              </a:ext>
            </a:extLst>
          </p:cNvPr>
          <p:cNvSpPr txBox="1"/>
          <p:nvPr userDrawn="1"/>
        </p:nvSpPr>
        <p:spPr>
          <a:xfrm>
            <a:off x="6404668" y="3480449"/>
            <a:ext cx="438519" cy="353943"/>
          </a:xfrm>
          <a:prstGeom prst="rect">
            <a:avLst/>
          </a:prstGeom>
          <a:noFill/>
        </p:spPr>
        <p:txBody>
          <a:bodyPr wrap="square" tIns="0" rtlCol="0">
            <a:spAutoFit/>
          </a:bodyPr>
          <a:lstStyle/>
          <a:p>
            <a:pPr algn="r"/>
            <a:r>
              <a:rPr lang="en-US" sz="2000" dirty="0"/>
              <a:t>7</a:t>
            </a:r>
          </a:p>
        </p:txBody>
      </p:sp>
      <p:cxnSp>
        <p:nvCxnSpPr>
          <p:cNvPr id="39" name="Straight Connector 38">
            <a:extLst>
              <a:ext uri="{FF2B5EF4-FFF2-40B4-BE49-F238E27FC236}">
                <a16:creationId xmlns:a16="http://schemas.microsoft.com/office/drawing/2014/main" id="{C8789725-EF7F-44E0-80A5-6836C1286885}"/>
              </a:ext>
            </a:extLst>
          </p:cNvPr>
          <p:cNvCxnSpPr>
            <a:cxnSpLocks/>
          </p:cNvCxnSpPr>
          <p:nvPr userDrawn="1"/>
        </p:nvCxnSpPr>
        <p:spPr>
          <a:xfrm>
            <a:off x="6778449" y="5469166"/>
            <a:ext cx="291724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40" name="Picture Placeholder 9">
            <a:extLst>
              <a:ext uri="{FF2B5EF4-FFF2-40B4-BE49-F238E27FC236}">
                <a16:creationId xmlns:a16="http://schemas.microsoft.com/office/drawing/2014/main" id="{045E35C4-36E9-41E7-A4B3-46B85432FA34}"/>
              </a:ext>
            </a:extLst>
          </p:cNvPr>
          <p:cNvSpPr>
            <a:spLocks noGrp="1"/>
          </p:cNvSpPr>
          <p:nvPr>
            <p:ph type="pic" sz="quarter" idx="22" hasCustomPrompt="1"/>
          </p:nvPr>
        </p:nvSpPr>
        <p:spPr>
          <a:xfrm>
            <a:off x="311795" y="5556176"/>
            <a:ext cx="2924229" cy="1928035"/>
          </a:xfrm>
        </p:spPr>
        <p:txBody>
          <a:bodyPr/>
          <a:lstStyle>
            <a:lvl1pPr marL="0" indent="0">
              <a:buNone/>
              <a:defRPr/>
            </a:lvl1pPr>
          </a:lstStyle>
          <a:p>
            <a:r>
              <a:rPr lang="en-US" dirty="0"/>
              <a:t>Picture</a:t>
            </a:r>
          </a:p>
        </p:txBody>
      </p:sp>
      <p:sp>
        <p:nvSpPr>
          <p:cNvPr id="41" name="TextBox 40">
            <a:extLst>
              <a:ext uri="{FF2B5EF4-FFF2-40B4-BE49-F238E27FC236}">
                <a16:creationId xmlns:a16="http://schemas.microsoft.com/office/drawing/2014/main" id="{3CF1DF8C-2122-4815-ADE9-E93BED303CD0}"/>
              </a:ext>
            </a:extLst>
          </p:cNvPr>
          <p:cNvSpPr txBox="1"/>
          <p:nvPr userDrawn="1"/>
        </p:nvSpPr>
        <p:spPr>
          <a:xfrm>
            <a:off x="-54998" y="5843628"/>
            <a:ext cx="438519" cy="353943"/>
          </a:xfrm>
          <a:prstGeom prst="rect">
            <a:avLst/>
          </a:prstGeom>
          <a:noFill/>
        </p:spPr>
        <p:txBody>
          <a:bodyPr wrap="square" tIns="0" rtlCol="0">
            <a:spAutoFit/>
          </a:bodyPr>
          <a:lstStyle/>
          <a:p>
            <a:pPr algn="r"/>
            <a:r>
              <a:rPr lang="en-US" sz="2000" dirty="0"/>
              <a:t>8</a:t>
            </a:r>
          </a:p>
        </p:txBody>
      </p:sp>
      <p:sp>
        <p:nvSpPr>
          <p:cNvPr id="43" name="Picture Placeholder 9">
            <a:extLst>
              <a:ext uri="{FF2B5EF4-FFF2-40B4-BE49-F238E27FC236}">
                <a16:creationId xmlns:a16="http://schemas.microsoft.com/office/drawing/2014/main" id="{117A50C3-71E7-4B04-9731-A42842DA4C67}"/>
              </a:ext>
            </a:extLst>
          </p:cNvPr>
          <p:cNvSpPr>
            <a:spLocks noGrp="1"/>
          </p:cNvSpPr>
          <p:nvPr>
            <p:ph type="pic" sz="quarter" idx="23" hasCustomPrompt="1"/>
          </p:nvPr>
        </p:nvSpPr>
        <p:spPr>
          <a:xfrm>
            <a:off x="3551561" y="5525336"/>
            <a:ext cx="2924229" cy="1928035"/>
          </a:xfrm>
        </p:spPr>
        <p:txBody>
          <a:bodyPr/>
          <a:lstStyle>
            <a:lvl1pPr marL="0" indent="0">
              <a:buNone/>
              <a:defRPr/>
            </a:lvl1pPr>
          </a:lstStyle>
          <a:p>
            <a:r>
              <a:rPr lang="en-US" dirty="0"/>
              <a:t>Picture</a:t>
            </a:r>
          </a:p>
        </p:txBody>
      </p:sp>
      <p:sp>
        <p:nvSpPr>
          <p:cNvPr id="44" name="TextBox 43">
            <a:extLst>
              <a:ext uri="{FF2B5EF4-FFF2-40B4-BE49-F238E27FC236}">
                <a16:creationId xmlns:a16="http://schemas.microsoft.com/office/drawing/2014/main" id="{A0B3C345-ABA0-4786-9670-30BEF6D232A9}"/>
              </a:ext>
            </a:extLst>
          </p:cNvPr>
          <p:cNvSpPr txBox="1"/>
          <p:nvPr userDrawn="1"/>
        </p:nvSpPr>
        <p:spPr>
          <a:xfrm>
            <a:off x="3184769" y="5812789"/>
            <a:ext cx="438519" cy="353943"/>
          </a:xfrm>
          <a:prstGeom prst="rect">
            <a:avLst/>
          </a:prstGeom>
          <a:noFill/>
        </p:spPr>
        <p:txBody>
          <a:bodyPr wrap="square" tIns="0" rtlCol="0">
            <a:spAutoFit/>
          </a:bodyPr>
          <a:lstStyle/>
          <a:p>
            <a:pPr algn="r"/>
            <a:r>
              <a:rPr lang="en-US" sz="2000" dirty="0"/>
              <a:t>9</a:t>
            </a:r>
          </a:p>
        </p:txBody>
      </p:sp>
      <p:sp>
        <p:nvSpPr>
          <p:cNvPr id="46" name="Picture Placeholder 9">
            <a:extLst>
              <a:ext uri="{FF2B5EF4-FFF2-40B4-BE49-F238E27FC236}">
                <a16:creationId xmlns:a16="http://schemas.microsoft.com/office/drawing/2014/main" id="{ED94756B-2D66-485F-9B93-1826ABF4920C}"/>
              </a:ext>
            </a:extLst>
          </p:cNvPr>
          <p:cNvSpPr>
            <a:spLocks noGrp="1"/>
          </p:cNvSpPr>
          <p:nvPr>
            <p:ph type="pic" sz="quarter" idx="24" hasCustomPrompt="1"/>
          </p:nvPr>
        </p:nvSpPr>
        <p:spPr>
          <a:xfrm>
            <a:off x="6771461" y="5537251"/>
            <a:ext cx="2924229" cy="1928035"/>
          </a:xfrm>
        </p:spPr>
        <p:txBody>
          <a:bodyPr/>
          <a:lstStyle>
            <a:lvl1pPr marL="0" indent="0">
              <a:buNone/>
              <a:defRPr/>
            </a:lvl1pPr>
          </a:lstStyle>
          <a:p>
            <a:r>
              <a:rPr lang="en-US" dirty="0"/>
              <a:t>Picture</a:t>
            </a:r>
          </a:p>
        </p:txBody>
      </p:sp>
      <p:sp>
        <p:nvSpPr>
          <p:cNvPr id="47" name="TextBox 46">
            <a:extLst>
              <a:ext uri="{FF2B5EF4-FFF2-40B4-BE49-F238E27FC236}">
                <a16:creationId xmlns:a16="http://schemas.microsoft.com/office/drawing/2014/main" id="{ECCA62BD-0BD3-4B17-BF11-C823E65605DD}"/>
              </a:ext>
            </a:extLst>
          </p:cNvPr>
          <p:cNvSpPr txBox="1"/>
          <p:nvPr userDrawn="1"/>
        </p:nvSpPr>
        <p:spPr>
          <a:xfrm>
            <a:off x="6155211" y="5824703"/>
            <a:ext cx="687978" cy="353943"/>
          </a:xfrm>
          <a:prstGeom prst="rect">
            <a:avLst/>
          </a:prstGeom>
          <a:noFill/>
        </p:spPr>
        <p:txBody>
          <a:bodyPr wrap="square" tIns="0" rtlCol="0">
            <a:spAutoFit/>
          </a:bodyPr>
          <a:lstStyle/>
          <a:p>
            <a:pPr algn="r"/>
            <a:r>
              <a:rPr lang="en-US" sz="2000" dirty="0"/>
              <a:t>10</a:t>
            </a:r>
          </a:p>
        </p:txBody>
      </p:sp>
      <p:sp>
        <p:nvSpPr>
          <p:cNvPr id="49" name="Rectangle 48">
            <a:extLst>
              <a:ext uri="{FF2B5EF4-FFF2-40B4-BE49-F238E27FC236}">
                <a16:creationId xmlns:a16="http://schemas.microsoft.com/office/drawing/2014/main" id="{A76C0A0D-E354-4E8C-B4A0-7ADF75E3E4CD}"/>
              </a:ext>
            </a:extLst>
          </p:cNvPr>
          <p:cNvSpPr/>
          <p:nvPr userDrawn="1"/>
        </p:nvSpPr>
        <p:spPr>
          <a:xfrm>
            <a:off x="278444" y="205722"/>
            <a:ext cx="795320" cy="442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pPr algn="ctr"/>
            <a:r>
              <a:rPr lang="en-US" sz="967" dirty="0">
                <a:solidFill>
                  <a:schemeClr val="tx1"/>
                </a:solidFill>
              </a:rPr>
              <a:t>Bonus Box</a:t>
            </a:r>
          </a:p>
        </p:txBody>
      </p:sp>
      <p:sp>
        <p:nvSpPr>
          <p:cNvPr id="50" name="Rectangle 49">
            <a:extLst>
              <a:ext uri="{FF2B5EF4-FFF2-40B4-BE49-F238E27FC236}">
                <a16:creationId xmlns:a16="http://schemas.microsoft.com/office/drawing/2014/main" id="{CD9E2E9B-F128-4255-94C7-AD8428B3318E}"/>
              </a:ext>
            </a:extLst>
          </p:cNvPr>
          <p:cNvSpPr/>
          <p:nvPr userDrawn="1"/>
        </p:nvSpPr>
        <p:spPr>
          <a:xfrm>
            <a:off x="2092188" y="66044"/>
            <a:ext cx="981748" cy="257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pPr algn="l"/>
            <a:r>
              <a:rPr lang="en-US" sz="1075" b="1" dirty="0">
                <a:solidFill>
                  <a:schemeClr val="tx1"/>
                </a:solidFill>
              </a:rPr>
              <a:t>Team Name</a:t>
            </a:r>
          </a:p>
        </p:txBody>
      </p:sp>
      <p:cxnSp>
        <p:nvCxnSpPr>
          <p:cNvPr id="51" name="Straight Connector 50">
            <a:extLst>
              <a:ext uri="{FF2B5EF4-FFF2-40B4-BE49-F238E27FC236}">
                <a16:creationId xmlns:a16="http://schemas.microsoft.com/office/drawing/2014/main" id="{FF37D261-4393-4F26-876A-D325EB3E9AC8}"/>
              </a:ext>
            </a:extLst>
          </p:cNvPr>
          <p:cNvCxnSpPr/>
          <p:nvPr userDrawn="1"/>
        </p:nvCxnSpPr>
        <p:spPr>
          <a:xfrm>
            <a:off x="3074047" y="288189"/>
            <a:ext cx="44680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Content Placeholder 5">
            <a:extLst>
              <a:ext uri="{FF2B5EF4-FFF2-40B4-BE49-F238E27FC236}">
                <a16:creationId xmlns:a16="http://schemas.microsoft.com/office/drawing/2014/main" id="{B5323DFE-A2D4-4E09-8C1D-AF5396718E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12205" y="161144"/>
            <a:ext cx="1224580" cy="716464"/>
          </a:xfrm>
          <a:prstGeom prst="rect">
            <a:avLst/>
          </a:prstGeom>
        </p:spPr>
      </p:pic>
    </p:spTree>
    <p:extLst>
      <p:ext uri="{BB962C8B-B14F-4D97-AF65-F5344CB8AC3E}">
        <p14:creationId xmlns:p14="http://schemas.microsoft.com/office/powerpoint/2010/main" val="71162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CCED014-3E33-4C68-B81C-4CF6D230161E}"/>
              </a:ext>
            </a:extLst>
          </p:cNvPr>
          <p:cNvSpPr txBox="1"/>
          <p:nvPr userDrawn="1"/>
        </p:nvSpPr>
        <p:spPr>
          <a:xfrm>
            <a:off x="3595680" y="2"/>
            <a:ext cx="2636940" cy="369332"/>
          </a:xfrm>
          <a:prstGeom prst="rect">
            <a:avLst/>
          </a:prstGeom>
          <a:noFill/>
        </p:spPr>
        <p:txBody>
          <a:bodyPr wrap="none" lIns="0" tIns="0" rIns="0" bIns="0" rtlCol="0">
            <a:spAutoFit/>
          </a:bodyPr>
          <a:lstStyle/>
          <a:p>
            <a:pPr algn="ctr"/>
            <a:r>
              <a:rPr lang="en-US" sz="2400" dirty="0">
                <a:solidFill>
                  <a:srgbClr val="669E40"/>
                </a:solidFill>
                <a:latin typeface="Times New Roman" panose="02020603050405020304" pitchFamily="18" charset="0"/>
                <a:cs typeface="Times New Roman" panose="02020603050405020304" pitchFamily="18" charset="0"/>
              </a:rPr>
              <a:t>WRIK Entertainment</a:t>
            </a:r>
          </a:p>
        </p:txBody>
      </p:sp>
      <p:sp>
        <p:nvSpPr>
          <p:cNvPr id="8" name="Title 7">
            <a:extLst>
              <a:ext uri="{FF2B5EF4-FFF2-40B4-BE49-F238E27FC236}">
                <a16:creationId xmlns:a16="http://schemas.microsoft.com/office/drawing/2014/main" id="{93395402-ED67-40D4-81C5-F37D5C9B93A7}"/>
              </a:ext>
            </a:extLst>
          </p:cNvPr>
          <p:cNvSpPr>
            <a:spLocks noGrp="1"/>
          </p:cNvSpPr>
          <p:nvPr>
            <p:ph type="title" hasCustomPrompt="1"/>
          </p:nvPr>
        </p:nvSpPr>
        <p:spPr>
          <a:xfrm>
            <a:off x="1" y="620177"/>
            <a:ext cx="9816208" cy="300764"/>
          </a:xfrm>
        </p:spPr>
        <p:txBody>
          <a:bodyPr>
            <a:noAutofit/>
          </a:bodyPr>
          <a:lstStyle>
            <a:lvl1pPr algn="ctr">
              <a:defRPr sz="1400" b="1" u="sng">
                <a:solidFill>
                  <a:srgbClr val="4472C4"/>
                </a:solidFill>
              </a:defRPr>
            </a:lvl1pPr>
          </a:lstStyle>
          <a:p>
            <a:r>
              <a:rPr lang="en-US" dirty="0"/>
              <a:t>Name Artist &amp; Title</a:t>
            </a:r>
          </a:p>
        </p:txBody>
      </p:sp>
      <p:sp>
        <p:nvSpPr>
          <p:cNvPr id="11" name="Text Placeholder 10">
            <a:extLst>
              <a:ext uri="{FF2B5EF4-FFF2-40B4-BE49-F238E27FC236}">
                <a16:creationId xmlns:a16="http://schemas.microsoft.com/office/drawing/2014/main" id="{39D5EC48-2FF9-4450-8427-4BBDD3843838}"/>
              </a:ext>
            </a:extLst>
          </p:cNvPr>
          <p:cNvSpPr>
            <a:spLocks noGrp="1"/>
          </p:cNvSpPr>
          <p:nvPr>
            <p:ph type="body" sz="quarter" idx="10" hasCustomPrompt="1"/>
          </p:nvPr>
        </p:nvSpPr>
        <p:spPr>
          <a:xfrm>
            <a:off x="3431046" y="407404"/>
            <a:ext cx="2967712" cy="184328"/>
          </a:xfrm>
        </p:spPr>
        <p:txBody>
          <a:bodyPr anchor="ctr" anchorCtr="0">
            <a:noAutofit/>
          </a:bodyPr>
          <a:lstStyle>
            <a:lvl1pPr marL="0" indent="0" algn="ctr">
              <a:buFont typeface="Arial" panose="020B0604020202020204" pitchFamily="34" charset="0"/>
              <a:buNone/>
              <a:defRPr sz="1200" i="1"/>
            </a:lvl1pPr>
          </a:lstStyle>
          <a:p>
            <a:pPr lvl="0"/>
            <a:r>
              <a:rPr lang="en-US" dirty="0"/>
              <a:t>Game 001</a:t>
            </a:r>
          </a:p>
        </p:txBody>
      </p:sp>
      <p:sp>
        <p:nvSpPr>
          <p:cNvPr id="12" name="Content Placeholder 2">
            <a:extLst>
              <a:ext uri="{FF2B5EF4-FFF2-40B4-BE49-F238E27FC236}">
                <a16:creationId xmlns:a16="http://schemas.microsoft.com/office/drawing/2014/main" id="{A8747823-AC2C-4DE2-8BDC-826AF04F150D}"/>
              </a:ext>
            </a:extLst>
          </p:cNvPr>
          <p:cNvSpPr>
            <a:spLocks noGrp="1"/>
          </p:cNvSpPr>
          <p:nvPr>
            <p:ph idx="1"/>
          </p:nvPr>
        </p:nvSpPr>
        <p:spPr>
          <a:xfrm>
            <a:off x="0" y="1248032"/>
            <a:ext cx="9829800" cy="5769022"/>
          </a:xfrm>
        </p:spPr>
        <p:txBody>
          <a:bodyPr/>
          <a:lstStyle/>
          <a:p>
            <a:pPr lvl="0"/>
            <a:r>
              <a:rPr lang="en-US" dirty="0"/>
              <a:t>Edit Master text styles</a:t>
            </a:r>
          </a:p>
          <a:p>
            <a:pPr lvl="1"/>
            <a:r>
              <a:rPr lang="en-US" dirty="0"/>
              <a:t>Second level</a:t>
            </a:r>
          </a:p>
        </p:txBody>
      </p:sp>
      <p:sp>
        <p:nvSpPr>
          <p:cNvPr id="14" name="Content Placeholder 2">
            <a:extLst>
              <a:ext uri="{FF2B5EF4-FFF2-40B4-BE49-F238E27FC236}">
                <a16:creationId xmlns:a16="http://schemas.microsoft.com/office/drawing/2014/main" id="{D31208EE-BE48-4902-B54D-10F85E3A6D24}"/>
              </a:ext>
            </a:extLst>
          </p:cNvPr>
          <p:cNvSpPr>
            <a:spLocks noGrp="1"/>
          </p:cNvSpPr>
          <p:nvPr>
            <p:ph idx="11"/>
          </p:nvPr>
        </p:nvSpPr>
        <p:spPr>
          <a:xfrm>
            <a:off x="0" y="7017054"/>
            <a:ext cx="9829800" cy="755346"/>
          </a:xfrm>
        </p:spPr>
        <p:txBody>
          <a:bodyPr/>
          <a:lstStyle>
            <a:lvl1pPr marL="0" indent="0">
              <a:spcBef>
                <a:spcPts val="0"/>
              </a:spcBef>
              <a:buNone/>
              <a:defRPr b="0"/>
            </a:lvl1pPr>
          </a:lstStyle>
          <a:p>
            <a:pPr lvl="0"/>
            <a:r>
              <a:rPr lang="en-US" dirty="0"/>
              <a:t>Edit Master text styles</a:t>
            </a:r>
          </a:p>
        </p:txBody>
      </p:sp>
    </p:spTree>
    <p:extLst>
      <p:ext uri="{BB962C8B-B14F-4D97-AF65-F5344CB8AC3E}">
        <p14:creationId xmlns:p14="http://schemas.microsoft.com/office/powerpoint/2010/main" val="1380588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592489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zzle">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27A3DE90-E1D0-49E4-8E30-81B1095568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08233" y="371712"/>
            <a:ext cx="1224580" cy="716464"/>
          </a:xfrm>
          <a:prstGeom prst="rect">
            <a:avLst/>
          </a:prstGeom>
        </p:spPr>
      </p:pic>
      <p:sp>
        <p:nvSpPr>
          <p:cNvPr id="8" name="Text Placeholder 7">
            <a:extLst>
              <a:ext uri="{FF2B5EF4-FFF2-40B4-BE49-F238E27FC236}">
                <a16:creationId xmlns:a16="http://schemas.microsoft.com/office/drawing/2014/main" id="{00E4F231-230E-4B1A-B59A-7B1853BC773B}"/>
              </a:ext>
            </a:extLst>
          </p:cNvPr>
          <p:cNvSpPr>
            <a:spLocks noGrp="1"/>
          </p:cNvSpPr>
          <p:nvPr>
            <p:ph type="body" sz="quarter" idx="13" hasCustomPrompt="1"/>
          </p:nvPr>
        </p:nvSpPr>
        <p:spPr>
          <a:xfrm>
            <a:off x="1421569" y="790782"/>
            <a:ext cx="7032743" cy="462386"/>
          </a:xfrm>
        </p:spPr>
        <p:txBody>
          <a:bodyPr>
            <a:noAutofit/>
          </a:bodyPr>
          <a:lstStyle>
            <a:lvl1pPr marL="0" indent="0" algn="ctr">
              <a:buNone/>
              <a:defRPr sz="1200"/>
            </a:lvl1pPr>
            <a:lvl2pPr marL="433695" indent="0" algn="ctr">
              <a:buNone/>
              <a:defRPr/>
            </a:lvl2pPr>
            <a:lvl3pPr marL="867391" indent="0" algn="ctr">
              <a:buNone/>
              <a:defRPr/>
            </a:lvl3pPr>
            <a:lvl4pPr marL="1301086" indent="0" algn="ctr">
              <a:buNone/>
              <a:defRPr/>
            </a:lvl4pPr>
            <a:lvl5pPr marL="1734782" indent="0" algn="ctr">
              <a:buNone/>
              <a:defRPr/>
            </a:lvl5pPr>
          </a:lstStyle>
          <a:p>
            <a:pPr lvl="0"/>
            <a:r>
              <a:rPr lang="en-US" dirty="0"/>
              <a:t>Instructions</a:t>
            </a:r>
          </a:p>
        </p:txBody>
      </p:sp>
      <p:sp>
        <p:nvSpPr>
          <p:cNvPr id="3" name="Title 2">
            <a:extLst>
              <a:ext uri="{FF2B5EF4-FFF2-40B4-BE49-F238E27FC236}">
                <a16:creationId xmlns:a16="http://schemas.microsoft.com/office/drawing/2014/main" id="{0A82ED77-9AEE-4AF4-9225-719E8BF61407}"/>
              </a:ext>
            </a:extLst>
          </p:cNvPr>
          <p:cNvSpPr>
            <a:spLocks noGrp="1"/>
          </p:cNvSpPr>
          <p:nvPr>
            <p:ph type="title"/>
          </p:nvPr>
        </p:nvSpPr>
        <p:spPr>
          <a:xfrm>
            <a:off x="1421569" y="413777"/>
            <a:ext cx="6986664" cy="346586"/>
          </a:xfrm>
        </p:spPr>
        <p:txBody>
          <a:bodyPr>
            <a:noAutofit/>
          </a:bodyPr>
          <a:lstStyle>
            <a:lvl1pPr>
              <a:defRPr sz="2150" u="none">
                <a:solidFill>
                  <a:srgbClr val="000000"/>
                </a:solidFill>
              </a:defRPr>
            </a:lvl1pPr>
          </a:lstStyle>
          <a:p>
            <a:r>
              <a:rPr lang="en-US" dirty="0"/>
              <a:t>Click to edit Master title style</a:t>
            </a:r>
          </a:p>
        </p:txBody>
      </p:sp>
      <p:sp>
        <p:nvSpPr>
          <p:cNvPr id="49" name="Rectangle 48">
            <a:extLst>
              <a:ext uri="{FF2B5EF4-FFF2-40B4-BE49-F238E27FC236}">
                <a16:creationId xmlns:a16="http://schemas.microsoft.com/office/drawing/2014/main" id="{A76C0A0D-E354-4E8C-B4A0-7ADF75E3E4CD}"/>
              </a:ext>
            </a:extLst>
          </p:cNvPr>
          <p:cNvSpPr/>
          <p:nvPr userDrawn="1"/>
        </p:nvSpPr>
        <p:spPr>
          <a:xfrm>
            <a:off x="375321" y="433371"/>
            <a:ext cx="795320" cy="442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pPr algn="ctr"/>
            <a:r>
              <a:rPr lang="en-US" sz="967" dirty="0">
                <a:solidFill>
                  <a:schemeClr val="tx1"/>
                </a:solidFill>
              </a:rPr>
              <a:t>Bonus Box</a:t>
            </a:r>
          </a:p>
        </p:txBody>
      </p:sp>
      <p:sp>
        <p:nvSpPr>
          <p:cNvPr id="50" name="Rectangle 49">
            <a:extLst>
              <a:ext uri="{FF2B5EF4-FFF2-40B4-BE49-F238E27FC236}">
                <a16:creationId xmlns:a16="http://schemas.microsoft.com/office/drawing/2014/main" id="{CD9E2E9B-F128-4255-94C7-AD8428B3318E}"/>
              </a:ext>
            </a:extLst>
          </p:cNvPr>
          <p:cNvSpPr/>
          <p:nvPr userDrawn="1"/>
        </p:nvSpPr>
        <p:spPr>
          <a:xfrm>
            <a:off x="2092188" y="66044"/>
            <a:ext cx="981748" cy="2577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pPr algn="l"/>
            <a:r>
              <a:rPr lang="en-US" sz="1075" b="1" dirty="0">
                <a:solidFill>
                  <a:schemeClr val="tx1"/>
                </a:solidFill>
              </a:rPr>
              <a:t>Team Name</a:t>
            </a:r>
          </a:p>
        </p:txBody>
      </p:sp>
      <p:cxnSp>
        <p:nvCxnSpPr>
          <p:cNvPr id="51" name="Straight Connector 50">
            <a:extLst>
              <a:ext uri="{FF2B5EF4-FFF2-40B4-BE49-F238E27FC236}">
                <a16:creationId xmlns:a16="http://schemas.microsoft.com/office/drawing/2014/main" id="{FF37D261-4393-4F26-876A-D325EB3E9AC8}"/>
              </a:ext>
            </a:extLst>
          </p:cNvPr>
          <p:cNvCxnSpPr/>
          <p:nvPr userDrawn="1"/>
        </p:nvCxnSpPr>
        <p:spPr>
          <a:xfrm>
            <a:off x="3074047" y="288189"/>
            <a:ext cx="44680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26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BE00FF-510E-4F7D-8143-DBF449742E37}"/>
              </a:ext>
            </a:extLst>
          </p:cNvPr>
          <p:cNvGraphicFramePr>
            <a:graphicFrameLocks noGrp="1"/>
          </p:cNvGraphicFramePr>
          <p:nvPr userDrawn="1">
            <p:extLst>
              <p:ext uri="{D42A27DB-BD31-4B8C-83A1-F6EECF244321}">
                <p14:modId xmlns:p14="http://schemas.microsoft.com/office/powerpoint/2010/main" val="3220370885"/>
              </p:ext>
            </p:extLst>
          </p:nvPr>
        </p:nvGraphicFramePr>
        <p:xfrm>
          <a:off x="1" y="652151"/>
          <a:ext cx="9405256" cy="6795500"/>
        </p:xfrm>
        <a:graphic>
          <a:graphicData uri="http://schemas.openxmlformats.org/drawingml/2006/table">
            <a:tbl>
              <a:tblPr firstRow="1" bandRow="1">
                <a:tableStyleId>{5C22544A-7EE6-4342-B048-85BDC9FD1C3A}</a:tableStyleId>
              </a:tblPr>
              <a:tblGrid>
                <a:gridCol w="607724">
                  <a:extLst>
                    <a:ext uri="{9D8B030D-6E8A-4147-A177-3AD203B41FA5}">
                      <a16:colId xmlns:a16="http://schemas.microsoft.com/office/drawing/2014/main" val="899456684"/>
                    </a:ext>
                  </a:extLst>
                </a:gridCol>
                <a:gridCol w="8797532">
                  <a:extLst>
                    <a:ext uri="{9D8B030D-6E8A-4147-A177-3AD203B41FA5}">
                      <a16:colId xmlns:a16="http://schemas.microsoft.com/office/drawing/2014/main" val="1285169186"/>
                    </a:ext>
                  </a:extLst>
                </a:gridCol>
              </a:tblGrid>
              <a:tr h="679550">
                <a:tc>
                  <a:txBody>
                    <a:bodyPr/>
                    <a:lstStyle/>
                    <a:p>
                      <a:pPr algn="r"/>
                      <a:r>
                        <a:rPr lang="en-US" b="0" dirty="0">
                          <a:solidFill>
                            <a:srgbClr val="000000"/>
                          </a:solidFill>
                        </a:rPr>
                        <a:t>1.</a:t>
                      </a:r>
                    </a:p>
                  </a:txBody>
                  <a:tcPr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714232"/>
                  </a:ext>
                </a:extLst>
              </a:tr>
              <a:tr h="679550">
                <a:tc>
                  <a:txBody>
                    <a:bodyPr/>
                    <a:lstStyle/>
                    <a:p>
                      <a:pPr algn="r"/>
                      <a:r>
                        <a:rPr lang="en-US" dirty="0">
                          <a:solidFill>
                            <a:srgbClr val="000000"/>
                          </a:solidFill>
                        </a:rPr>
                        <a:t>2.</a:t>
                      </a:r>
                    </a:p>
                  </a:txBody>
                  <a:tcPr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6232031"/>
                  </a:ext>
                </a:extLst>
              </a:tr>
              <a:tr h="679550">
                <a:tc>
                  <a:txBody>
                    <a:bodyPr/>
                    <a:lstStyle/>
                    <a:p>
                      <a:pPr algn="r"/>
                      <a:r>
                        <a:rPr lang="en-US" dirty="0">
                          <a:solidFill>
                            <a:srgbClr val="000000"/>
                          </a:solidFill>
                        </a:rPr>
                        <a:t>3.</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479241"/>
                  </a:ext>
                </a:extLst>
              </a:tr>
              <a:tr h="679550">
                <a:tc>
                  <a:txBody>
                    <a:bodyPr/>
                    <a:lstStyle/>
                    <a:p>
                      <a:pPr algn="r"/>
                      <a:r>
                        <a:rPr lang="en-US" dirty="0">
                          <a:solidFill>
                            <a:srgbClr val="000000"/>
                          </a:solidFill>
                        </a:rPr>
                        <a:t>4.</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7028259"/>
                  </a:ext>
                </a:extLst>
              </a:tr>
              <a:tr h="679550">
                <a:tc>
                  <a:txBody>
                    <a:bodyPr/>
                    <a:lstStyle/>
                    <a:p>
                      <a:pPr algn="r"/>
                      <a:r>
                        <a:rPr lang="en-US" dirty="0">
                          <a:solidFill>
                            <a:srgbClr val="000000"/>
                          </a:solidFill>
                        </a:rPr>
                        <a:t>5.</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312812"/>
                  </a:ext>
                </a:extLst>
              </a:tr>
              <a:tr h="679550">
                <a:tc>
                  <a:txBody>
                    <a:bodyPr/>
                    <a:lstStyle/>
                    <a:p>
                      <a:pPr algn="r"/>
                      <a:r>
                        <a:rPr lang="en-US" dirty="0">
                          <a:solidFill>
                            <a:srgbClr val="000000"/>
                          </a:solidFill>
                        </a:rPr>
                        <a:t>6.</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7291443"/>
                  </a:ext>
                </a:extLst>
              </a:tr>
              <a:tr h="679550">
                <a:tc>
                  <a:txBody>
                    <a:bodyPr/>
                    <a:lstStyle/>
                    <a:p>
                      <a:pPr algn="r"/>
                      <a:r>
                        <a:rPr lang="en-US" dirty="0">
                          <a:solidFill>
                            <a:srgbClr val="000000"/>
                          </a:solidFill>
                        </a:rPr>
                        <a:t>7.</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4791844"/>
                  </a:ext>
                </a:extLst>
              </a:tr>
              <a:tr h="679550">
                <a:tc>
                  <a:txBody>
                    <a:bodyPr/>
                    <a:lstStyle/>
                    <a:p>
                      <a:pPr algn="r"/>
                      <a:r>
                        <a:rPr lang="en-US" dirty="0">
                          <a:solidFill>
                            <a:srgbClr val="000000"/>
                          </a:solidFill>
                        </a:rPr>
                        <a:t>8.</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698970"/>
                  </a:ext>
                </a:extLst>
              </a:tr>
              <a:tr h="679550">
                <a:tc>
                  <a:txBody>
                    <a:bodyPr/>
                    <a:lstStyle/>
                    <a:p>
                      <a:pPr algn="r"/>
                      <a:r>
                        <a:rPr lang="en-US" dirty="0">
                          <a:solidFill>
                            <a:srgbClr val="000000"/>
                          </a:solidFill>
                        </a:rPr>
                        <a:t>9.</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0135422"/>
                  </a:ext>
                </a:extLst>
              </a:tr>
              <a:tr h="679550">
                <a:tc>
                  <a:txBody>
                    <a:bodyPr/>
                    <a:lstStyle/>
                    <a:p>
                      <a:pPr algn="r"/>
                      <a:r>
                        <a:rPr lang="en-US" dirty="0">
                          <a:solidFill>
                            <a:srgbClr val="000000"/>
                          </a:solidFill>
                        </a:rPr>
                        <a:t>10.</a:t>
                      </a:r>
                    </a:p>
                  </a:txBody>
                  <a:tcPr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marB="0" anchor="b">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4692546"/>
                  </a:ext>
                </a:extLst>
              </a:tr>
            </a:tbl>
          </a:graphicData>
        </a:graphic>
      </p:graphicFrame>
      <p:sp>
        <p:nvSpPr>
          <p:cNvPr id="6" name="TextBox 5">
            <a:extLst>
              <a:ext uri="{FF2B5EF4-FFF2-40B4-BE49-F238E27FC236}">
                <a16:creationId xmlns:a16="http://schemas.microsoft.com/office/drawing/2014/main" id="{616F5BFF-D7E1-40A6-9260-21522111BDB8}"/>
              </a:ext>
            </a:extLst>
          </p:cNvPr>
          <p:cNvSpPr txBox="1"/>
          <p:nvPr userDrawn="1"/>
        </p:nvSpPr>
        <p:spPr>
          <a:xfrm>
            <a:off x="3331544" y="9625"/>
            <a:ext cx="3166712" cy="307777"/>
          </a:xfrm>
          <a:prstGeom prst="rect">
            <a:avLst/>
          </a:prstGeom>
          <a:noFill/>
        </p:spPr>
        <p:txBody>
          <a:bodyPr wrap="square" rtlCol="0">
            <a:spAutoFit/>
          </a:bodyPr>
          <a:lstStyle/>
          <a:p>
            <a:pPr algn="ctr"/>
            <a:r>
              <a:rPr lang="en-US" sz="1400" b="1" u="sng" kern="1200" dirty="0">
                <a:solidFill>
                  <a:schemeClr val="accent1"/>
                </a:solidFill>
                <a:latin typeface="+mj-lt"/>
                <a:ea typeface="+mj-ea"/>
                <a:cs typeface="+mj-cs"/>
              </a:rPr>
              <a:t>Music Round</a:t>
            </a:r>
          </a:p>
        </p:txBody>
      </p:sp>
      <p:sp>
        <p:nvSpPr>
          <p:cNvPr id="7" name="TextBox 6">
            <a:extLst>
              <a:ext uri="{FF2B5EF4-FFF2-40B4-BE49-F238E27FC236}">
                <a16:creationId xmlns:a16="http://schemas.microsoft.com/office/drawing/2014/main" id="{E973EBA4-EF5B-42DA-A3B4-7B4AC5455F0A}"/>
              </a:ext>
            </a:extLst>
          </p:cNvPr>
          <p:cNvSpPr txBox="1"/>
          <p:nvPr userDrawn="1"/>
        </p:nvSpPr>
        <p:spPr>
          <a:xfrm>
            <a:off x="3779171" y="346277"/>
            <a:ext cx="2259434" cy="276999"/>
          </a:xfrm>
          <a:prstGeom prst="rect">
            <a:avLst/>
          </a:prstGeom>
          <a:noFill/>
        </p:spPr>
        <p:txBody>
          <a:bodyPr wrap="square" rtlCol="0">
            <a:spAutoFit/>
          </a:bodyPr>
          <a:lstStyle/>
          <a:p>
            <a:pPr algn="ctr"/>
            <a:r>
              <a:rPr lang="en-US" sz="1200" i="1" dirty="0"/>
              <a:t>Name of the Song and Artist</a:t>
            </a:r>
          </a:p>
        </p:txBody>
      </p:sp>
    </p:spTree>
    <p:extLst>
      <p:ext uri="{BB962C8B-B14F-4D97-AF65-F5344CB8AC3E}">
        <p14:creationId xmlns:p14="http://schemas.microsoft.com/office/powerpoint/2010/main" val="4197418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nus">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A8747823-AC2C-4DE2-8BDC-826AF04F150D}"/>
              </a:ext>
            </a:extLst>
          </p:cNvPr>
          <p:cNvSpPr>
            <a:spLocks noGrp="1"/>
          </p:cNvSpPr>
          <p:nvPr>
            <p:ph idx="1"/>
          </p:nvPr>
        </p:nvSpPr>
        <p:spPr>
          <a:xfrm>
            <a:off x="0" y="652550"/>
            <a:ext cx="9829800" cy="7119850"/>
          </a:xfrm>
        </p:spPr>
        <p:txBody>
          <a:bodyPr/>
          <a:lstStyle/>
          <a:p>
            <a:pPr lvl="0"/>
            <a:r>
              <a:rPr lang="en-US" dirty="0"/>
              <a:t>Edit Master text styles</a:t>
            </a:r>
          </a:p>
          <a:p>
            <a:pPr lvl="1"/>
            <a:r>
              <a:rPr lang="en-US" dirty="0"/>
              <a:t>Second level</a:t>
            </a:r>
          </a:p>
        </p:txBody>
      </p:sp>
      <p:sp>
        <p:nvSpPr>
          <p:cNvPr id="9" name="TextBox 8">
            <a:extLst>
              <a:ext uri="{FF2B5EF4-FFF2-40B4-BE49-F238E27FC236}">
                <a16:creationId xmlns:a16="http://schemas.microsoft.com/office/drawing/2014/main" id="{B7DCED6E-1E9A-4EB4-8B30-95A2B1D7D79F}"/>
              </a:ext>
            </a:extLst>
          </p:cNvPr>
          <p:cNvSpPr txBox="1"/>
          <p:nvPr userDrawn="1"/>
        </p:nvSpPr>
        <p:spPr>
          <a:xfrm>
            <a:off x="3331544" y="9625"/>
            <a:ext cx="3166712" cy="307777"/>
          </a:xfrm>
          <a:prstGeom prst="rect">
            <a:avLst/>
          </a:prstGeom>
          <a:noFill/>
        </p:spPr>
        <p:txBody>
          <a:bodyPr wrap="square" rtlCol="0">
            <a:spAutoFit/>
          </a:bodyPr>
          <a:lstStyle/>
          <a:p>
            <a:pPr algn="ctr"/>
            <a:r>
              <a:rPr lang="en-US" sz="1400" b="1" u="sng" kern="1200" dirty="0">
                <a:solidFill>
                  <a:schemeClr val="accent1"/>
                </a:solidFill>
                <a:latin typeface="+mj-lt"/>
                <a:ea typeface="+mj-ea"/>
                <a:cs typeface="+mj-cs"/>
              </a:rPr>
              <a:t>Bonus Round</a:t>
            </a:r>
          </a:p>
        </p:txBody>
      </p:sp>
      <p:sp>
        <p:nvSpPr>
          <p:cNvPr id="15" name="TextBox 14">
            <a:extLst>
              <a:ext uri="{FF2B5EF4-FFF2-40B4-BE49-F238E27FC236}">
                <a16:creationId xmlns:a16="http://schemas.microsoft.com/office/drawing/2014/main" id="{2447B103-B9A8-4699-9BA3-0855170285DD}"/>
              </a:ext>
            </a:extLst>
          </p:cNvPr>
          <p:cNvSpPr txBox="1"/>
          <p:nvPr userDrawn="1"/>
        </p:nvSpPr>
        <p:spPr>
          <a:xfrm>
            <a:off x="-12024" y="346277"/>
            <a:ext cx="9841824" cy="276999"/>
          </a:xfrm>
          <a:prstGeom prst="rect">
            <a:avLst/>
          </a:prstGeom>
          <a:noFill/>
        </p:spPr>
        <p:txBody>
          <a:bodyPr wrap="square" rtlCol="0">
            <a:spAutoFit/>
          </a:bodyPr>
          <a:lstStyle/>
          <a:p>
            <a:pPr lvl="0" algn="ctr"/>
            <a:r>
              <a:rPr lang="en-US" sz="1200" dirty="0"/>
              <a:t>(Host Instructions: Tell your teams that all 10 questions will be asked. They are to answer only 5. Each correct answer is worth 50 points.)</a:t>
            </a:r>
          </a:p>
        </p:txBody>
      </p:sp>
    </p:spTree>
    <p:extLst>
      <p:ext uri="{BB962C8B-B14F-4D97-AF65-F5344CB8AC3E}">
        <p14:creationId xmlns:p14="http://schemas.microsoft.com/office/powerpoint/2010/main" val="387978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0679" y="1937705"/>
            <a:ext cx="8478203" cy="3233102"/>
          </a:xfrm>
        </p:spPr>
        <p:txBody>
          <a:bodyPr anchor="b"/>
          <a:lstStyle>
            <a:lvl1pPr>
              <a:defRPr sz="6450"/>
            </a:lvl1pPr>
          </a:lstStyle>
          <a:p>
            <a:r>
              <a:rPr lang="en-US"/>
              <a:t>Click to edit Master title style</a:t>
            </a:r>
            <a:endParaRPr lang="en-US" dirty="0"/>
          </a:p>
        </p:txBody>
      </p:sp>
      <p:sp>
        <p:nvSpPr>
          <p:cNvPr id="3" name="Text Placeholder 2"/>
          <p:cNvSpPr>
            <a:spLocks noGrp="1"/>
          </p:cNvSpPr>
          <p:nvPr>
            <p:ph type="body" idx="1"/>
          </p:nvPr>
        </p:nvSpPr>
        <p:spPr>
          <a:xfrm>
            <a:off x="670679" y="5201393"/>
            <a:ext cx="8478203" cy="1700212"/>
          </a:xfrm>
        </p:spPr>
        <p:txBody>
          <a:bodyPr/>
          <a:lstStyle>
            <a:lvl1pPr marL="0" indent="0">
              <a:buNone/>
              <a:defRPr sz="2580">
                <a:solidFill>
                  <a:schemeClr val="tx1"/>
                </a:solidFill>
              </a:defRPr>
            </a:lvl1pPr>
            <a:lvl2pPr marL="491490" indent="0">
              <a:buNone/>
              <a:defRPr sz="2150">
                <a:solidFill>
                  <a:schemeClr val="tx1">
                    <a:tint val="75000"/>
                  </a:schemeClr>
                </a:solidFill>
              </a:defRPr>
            </a:lvl2pPr>
            <a:lvl3pPr marL="982980" indent="0">
              <a:buNone/>
              <a:defRPr sz="1935">
                <a:solidFill>
                  <a:schemeClr val="tx1">
                    <a:tint val="75000"/>
                  </a:schemeClr>
                </a:solidFill>
              </a:defRPr>
            </a:lvl3pPr>
            <a:lvl4pPr marL="1474470" indent="0">
              <a:buNone/>
              <a:defRPr sz="1720">
                <a:solidFill>
                  <a:schemeClr val="tx1">
                    <a:tint val="75000"/>
                  </a:schemeClr>
                </a:solidFill>
              </a:defRPr>
            </a:lvl4pPr>
            <a:lvl5pPr marL="1965960" indent="0">
              <a:buNone/>
              <a:defRPr sz="1720">
                <a:solidFill>
                  <a:schemeClr val="tx1">
                    <a:tint val="75000"/>
                  </a:schemeClr>
                </a:solidFill>
              </a:defRPr>
            </a:lvl5pPr>
            <a:lvl6pPr marL="2457450" indent="0">
              <a:buNone/>
              <a:defRPr sz="1720">
                <a:solidFill>
                  <a:schemeClr val="tx1">
                    <a:tint val="75000"/>
                  </a:schemeClr>
                </a:solidFill>
              </a:defRPr>
            </a:lvl6pPr>
            <a:lvl7pPr marL="2948940" indent="0">
              <a:buNone/>
              <a:defRPr sz="1720">
                <a:solidFill>
                  <a:schemeClr val="tx1">
                    <a:tint val="75000"/>
                  </a:schemeClr>
                </a:solidFill>
              </a:defRPr>
            </a:lvl7pPr>
            <a:lvl8pPr marL="3440430" indent="0">
              <a:buNone/>
              <a:defRPr sz="1720">
                <a:solidFill>
                  <a:schemeClr val="tx1">
                    <a:tint val="75000"/>
                  </a:schemeClr>
                </a:solidFill>
              </a:defRPr>
            </a:lvl8pPr>
            <a:lvl9pPr marL="3931920" indent="0">
              <a:buNone/>
              <a:defRPr sz="172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51860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131332"/>
            <a:ext cx="4838700" cy="4458758"/>
          </a:xfrm>
          <a:ln>
            <a:solidFill>
              <a:schemeClr val="tx1"/>
            </a:solidFill>
          </a:ln>
        </p:spPr>
        <p:txBody>
          <a:bodyPr/>
          <a:lstStyle/>
          <a:p>
            <a:pPr lvl="0"/>
            <a:r>
              <a:rPr lang="en-US" dirty="0"/>
              <a:t>Edit Master text styles</a:t>
            </a:r>
          </a:p>
          <a:p>
            <a:pPr lvl="1"/>
            <a:r>
              <a:rPr lang="en-US" dirty="0"/>
              <a:t>Second level</a:t>
            </a:r>
          </a:p>
        </p:txBody>
      </p:sp>
      <p:sp>
        <p:nvSpPr>
          <p:cNvPr id="4" name="Content Placeholder 3"/>
          <p:cNvSpPr>
            <a:spLocks noGrp="1"/>
          </p:cNvSpPr>
          <p:nvPr>
            <p:ph sz="half" idx="2"/>
          </p:nvPr>
        </p:nvSpPr>
        <p:spPr>
          <a:xfrm>
            <a:off x="4976336" y="1131332"/>
            <a:ext cx="4838700" cy="4458758"/>
          </a:xfrm>
          <a:ln>
            <a:solidFill>
              <a:schemeClr val="tx1"/>
            </a:solidFill>
          </a:ln>
        </p:spPr>
        <p:txBody>
          <a:bodyPr/>
          <a:lstStyle/>
          <a:p>
            <a:pPr lvl="0"/>
            <a:r>
              <a:rPr lang="en-US" dirty="0"/>
              <a:t>Edit Master text styles</a:t>
            </a:r>
          </a:p>
          <a:p>
            <a:pPr lvl="1"/>
            <a:r>
              <a:rPr lang="en-US" dirty="0"/>
              <a:t>Second level</a:t>
            </a:r>
          </a:p>
        </p:txBody>
      </p:sp>
      <p:sp>
        <p:nvSpPr>
          <p:cNvPr id="8" name="TextBox 7">
            <a:extLst>
              <a:ext uri="{FF2B5EF4-FFF2-40B4-BE49-F238E27FC236}">
                <a16:creationId xmlns:a16="http://schemas.microsoft.com/office/drawing/2014/main" id="{2B322C69-F5D4-4B70-95F9-6755B9FB5F92}"/>
              </a:ext>
            </a:extLst>
          </p:cNvPr>
          <p:cNvSpPr txBox="1"/>
          <p:nvPr userDrawn="1"/>
        </p:nvSpPr>
        <p:spPr>
          <a:xfrm>
            <a:off x="3331544" y="9625"/>
            <a:ext cx="3166712" cy="307777"/>
          </a:xfrm>
          <a:prstGeom prst="rect">
            <a:avLst/>
          </a:prstGeom>
          <a:noFill/>
        </p:spPr>
        <p:txBody>
          <a:bodyPr wrap="square" rtlCol="0">
            <a:spAutoFit/>
          </a:bodyPr>
          <a:lstStyle/>
          <a:p>
            <a:pPr algn="ctr"/>
            <a:r>
              <a:rPr lang="en-US" sz="1400" b="1" u="sng" kern="1200" dirty="0">
                <a:solidFill>
                  <a:schemeClr val="accent1"/>
                </a:solidFill>
                <a:latin typeface="+mj-lt"/>
                <a:ea typeface="+mj-ea"/>
                <a:cs typeface="+mj-cs"/>
              </a:rPr>
              <a:t>Answer Sheet</a:t>
            </a:r>
          </a:p>
        </p:txBody>
      </p:sp>
      <p:sp>
        <p:nvSpPr>
          <p:cNvPr id="9" name="TextBox 8">
            <a:extLst>
              <a:ext uri="{FF2B5EF4-FFF2-40B4-BE49-F238E27FC236}">
                <a16:creationId xmlns:a16="http://schemas.microsoft.com/office/drawing/2014/main" id="{72D7137F-36C7-45EB-88DD-610AB49446E8}"/>
              </a:ext>
            </a:extLst>
          </p:cNvPr>
          <p:cNvSpPr txBox="1"/>
          <p:nvPr userDrawn="1"/>
        </p:nvSpPr>
        <p:spPr>
          <a:xfrm>
            <a:off x="0" y="762000"/>
            <a:ext cx="4838700" cy="369332"/>
          </a:xfrm>
          <a:prstGeom prst="rect">
            <a:avLst/>
          </a:prstGeom>
          <a:noFill/>
        </p:spPr>
        <p:txBody>
          <a:bodyPr wrap="square" rtlCol="0">
            <a:spAutoFit/>
          </a:bodyPr>
          <a:lstStyle/>
          <a:p>
            <a:r>
              <a:rPr lang="en-US" dirty="0"/>
              <a:t>Picture Trivia Answers</a:t>
            </a:r>
          </a:p>
        </p:txBody>
      </p:sp>
      <p:sp>
        <p:nvSpPr>
          <p:cNvPr id="10" name="TextBox 9">
            <a:extLst>
              <a:ext uri="{FF2B5EF4-FFF2-40B4-BE49-F238E27FC236}">
                <a16:creationId xmlns:a16="http://schemas.microsoft.com/office/drawing/2014/main" id="{2F757DCD-E157-446F-B706-A838B66CF448}"/>
              </a:ext>
            </a:extLst>
          </p:cNvPr>
          <p:cNvSpPr txBox="1"/>
          <p:nvPr userDrawn="1"/>
        </p:nvSpPr>
        <p:spPr>
          <a:xfrm>
            <a:off x="4976336" y="762000"/>
            <a:ext cx="4838700" cy="369332"/>
          </a:xfrm>
          <a:prstGeom prst="rect">
            <a:avLst/>
          </a:prstGeom>
          <a:noFill/>
        </p:spPr>
        <p:txBody>
          <a:bodyPr wrap="square" rtlCol="0">
            <a:spAutoFit/>
          </a:bodyPr>
          <a:lstStyle/>
          <a:p>
            <a:r>
              <a:rPr lang="en-US" dirty="0"/>
              <a:t>Puzzle Trivia Answers</a:t>
            </a:r>
          </a:p>
        </p:txBody>
      </p:sp>
    </p:spTree>
    <p:extLst>
      <p:ext uri="{BB962C8B-B14F-4D97-AF65-F5344CB8AC3E}">
        <p14:creationId xmlns:p14="http://schemas.microsoft.com/office/powerpoint/2010/main" val="2417956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7079" y="413810"/>
            <a:ext cx="8478203"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7080" y="1905318"/>
            <a:ext cx="4158466" cy="933767"/>
          </a:xfrm>
        </p:spPr>
        <p:txBody>
          <a:bodyPr anchor="b"/>
          <a:lstStyle>
            <a:lvl1pPr marL="0" indent="0">
              <a:buNone/>
              <a:defRPr sz="2580" b="1"/>
            </a:lvl1pPr>
            <a:lvl2pPr marL="491490" indent="0">
              <a:buNone/>
              <a:defRPr sz="2150" b="1"/>
            </a:lvl2pPr>
            <a:lvl3pPr marL="982980" indent="0">
              <a:buNone/>
              <a:defRPr sz="1935" b="1"/>
            </a:lvl3pPr>
            <a:lvl4pPr marL="1474470" indent="0">
              <a:buNone/>
              <a:defRPr sz="1720" b="1"/>
            </a:lvl4pPr>
            <a:lvl5pPr marL="1965960" indent="0">
              <a:buNone/>
              <a:defRPr sz="1720" b="1"/>
            </a:lvl5pPr>
            <a:lvl6pPr marL="2457450" indent="0">
              <a:buNone/>
              <a:defRPr sz="1720" b="1"/>
            </a:lvl6pPr>
            <a:lvl7pPr marL="2948940" indent="0">
              <a:buNone/>
              <a:defRPr sz="1720" b="1"/>
            </a:lvl7pPr>
            <a:lvl8pPr marL="3440430" indent="0">
              <a:buNone/>
              <a:defRPr sz="1720" b="1"/>
            </a:lvl8pPr>
            <a:lvl9pPr marL="3931920" indent="0">
              <a:buNone/>
              <a:defRPr sz="1720" b="1"/>
            </a:lvl9pPr>
          </a:lstStyle>
          <a:p>
            <a:pPr lvl="0"/>
            <a:r>
              <a:rPr lang="en-US"/>
              <a:t>Edit Master text styles</a:t>
            </a:r>
          </a:p>
        </p:txBody>
      </p:sp>
      <p:sp>
        <p:nvSpPr>
          <p:cNvPr id="4" name="Content Placeholder 3"/>
          <p:cNvSpPr>
            <a:spLocks noGrp="1"/>
          </p:cNvSpPr>
          <p:nvPr>
            <p:ph sz="half" idx="2"/>
          </p:nvPr>
        </p:nvSpPr>
        <p:spPr>
          <a:xfrm>
            <a:off x="677080" y="2839085"/>
            <a:ext cx="4158466"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6337" y="1905318"/>
            <a:ext cx="4178945" cy="933767"/>
          </a:xfrm>
        </p:spPr>
        <p:txBody>
          <a:bodyPr anchor="b"/>
          <a:lstStyle>
            <a:lvl1pPr marL="0" indent="0">
              <a:buNone/>
              <a:defRPr sz="2580" b="1"/>
            </a:lvl1pPr>
            <a:lvl2pPr marL="491490" indent="0">
              <a:buNone/>
              <a:defRPr sz="2150" b="1"/>
            </a:lvl2pPr>
            <a:lvl3pPr marL="982980" indent="0">
              <a:buNone/>
              <a:defRPr sz="1935" b="1"/>
            </a:lvl3pPr>
            <a:lvl4pPr marL="1474470" indent="0">
              <a:buNone/>
              <a:defRPr sz="1720" b="1"/>
            </a:lvl4pPr>
            <a:lvl5pPr marL="1965960" indent="0">
              <a:buNone/>
              <a:defRPr sz="1720" b="1"/>
            </a:lvl5pPr>
            <a:lvl6pPr marL="2457450" indent="0">
              <a:buNone/>
              <a:defRPr sz="1720" b="1"/>
            </a:lvl6pPr>
            <a:lvl7pPr marL="2948940" indent="0">
              <a:buNone/>
              <a:defRPr sz="1720" b="1"/>
            </a:lvl7pPr>
            <a:lvl8pPr marL="3440430" indent="0">
              <a:buNone/>
              <a:defRPr sz="1720" b="1"/>
            </a:lvl8pPr>
            <a:lvl9pPr marL="3931920" indent="0">
              <a:buNone/>
              <a:defRPr sz="1720" b="1"/>
            </a:lvl9pPr>
          </a:lstStyle>
          <a:p>
            <a:pPr lvl="0"/>
            <a:r>
              <a:rPr lang="en-US"/>
              <a:t>Edit Master text styles</a:t>
            </a:r>
          </a:p>
        </p:txBody>
      </p:sp>
      <p:sp>
        <p:nvSpPr>
          <p:cNvPr id="6" name="Content Placeholder 5"/>
          <p:cNvSpPr>
            <a:spLocks noGrp="1"/>
          </p:cNvSpPr>
          <p:nvPr>
            <p:ph sz="quarter" idx="4"/>
          </p:nvPr>
        </p:nvSpPr>
        <p:spPr>
          <a:xfrm>
            <a:off x="4976337" y="2839085"/>
            <a:ext cx="4178945"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8" name="Footer Placeholder 7"/>
          <p:cNvSpPr>
            <a:spLocks noGrp="1"/>
          </p:cNvSpPr>
          <p:nvPr>
            <p:ph type="ftr" sz="quarter" idx="11"/>
          </p:nvPr>
        </p:nvSpPr>
        <p:spPr>
          <a:xfrm>
            <a:off x="3256121" y="7203865"/>
            <a:ext cx="3317558" cy="413808"/>
          </a:xfrm>
          <a:prstGeom prst="rect">
            <a:avLst/>
          </a:prstGeom>
        </p:spPr>
        <p:txBody>
          <a:bodyPr/>
          <a:lstStyle/>
          <a:p>
            <a:endParaRPr lang="en-US"/>
          </a:p>
        </p:txBody>
      </p:sp>
      <p:sp>
        <p:nvSpPr>
          <p:cNvPr id="9" name="Slide Number Placeholder 8"/>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158703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75799" y="7203865"/>
            <a:ext cx="2211705" cy="413808"/>
          </a:xfrm>
          <a:prstGeom prst="rect">
            <a:avLst/>
          </a:prstGeom>
        </p:spPr>
        <p:txBody>
          <a:bodyPr/>
          <a:lstStyle/>
          <a:p>
            <a:fld id="{C2324A61-6033-4C12-AE2A-A81123E17395}" type="datetimeFigureOut">
              <a:rPr lang="en-US" smtClean="0"/>
              <a:t>2/15/2024</a:t>
            </a:fld>
            <a:endParaRPr lang="en-US"/>
          </a:p>
        </p:txBody>
      </p:sp>
      <p:sp>
        <p:nvSpPr>
          <p:cNvPr id="4" name="Footer Placeholder 3"/>
          <p:cNvSpPr>
            <a:spLocks noGrp="1"/>
          </p:cNvSpPr>
          <p:nvPr>
            <p:ph type="ftr" sz="quarter" idx="11"/>
          </p:nvPr>
        </p:nvSpPr>
        <p:spPr>
          <a:xfrm>
            <a:off x="3256121" y="7203865"/>
            <a:ext cx="3317558" cy="413808"/>
          </a:xfrm>
          <a:prstGeom prst="rect">
            <a:avLst/>
          </a:prstGeom>
        </p:spPr>
        <p:txBody>
          <a:bodyPr/>
          <a:lstStyle/>
          <a:p>
            <a:endParaRPr lang="en-US"/>
          </a:p>
        </p:txBody>
      </p:sp>
      <p:sp>
        <p:nvSpPr>
          <p:cNvPr id="5" name="Slide Number Placeholder 4"/>
          <p:cNvSpPr>
            <a:spLocks noGrp="1"/>
          </p:cNvSpPr>
          <p:nvPr>
            <p:ph type="sldNum" sz="quarter" idx="12"/>
          </p:nvPr>
        </p:nvSpPr>
        <p:spPr>
          <a:xfrm>
            <a:off x="6942296" y="7203865"/>
            <a:ext cx="2211705" cy="413808"/>
          </a:xfrm>
          <a:prstGeom prst="rect">
            <a:avLst/>
          </a:prstGeom>
        </p:spPr>
        <p:txBody>
          <a:bodyPr/>
          <a:lstStyle/>
          <a:p>
            <a:fld id="{F6C5C1BA-65EC-452F-8857-B7A260448BD7}" type="slidenum">
              <a:rPr lang="en-US" smtClean="0"/>
              <a:t>‹#›</a:t>
            </a:fld>
            <a:endParaRPr lang="en-US"/>
          </a:p>
        </p:txBody>
      </p:sp>
    </p:spTree>
    <p:extLst>
      <p:ext uri="{BB962C8B-B14F-4D97-AF65-F5344CB8AC3E}">
        <p14:creationId xmlns:p14="http://schemas.microsoft.com/office/powerpoint/2010/main" val="95889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0"/>
            <a:ext cx="9829800" cy="3465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 y="346586"/>
            <a:ext cx="9829800" cy="742581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892599570"/>
      </p:ext>
    </p:extLst>
  </p:cSld>
  <p:clrMap bg1="lt1" tx1="dk1" bg2="lt2" tx2="dk2" accent1="accent1" accent2="accent2" accent3="accent3" accent4="accent4" accent5="accent5" accent6="accent6" hlink="hlink" folHlink="folHlink"/>
  <p:sldLayoutIdLst>
    <p:sldLayoutId id="2147483690" r:id="rId1"/>
    <p:sldLayoutId id="2147483676" r:id="rId2"/>
    <p:sldLayoutId id="2147483691" r:id="rId3"/>
    <p:sldLayoutId id="2147483689" r:id="rId4"/>
    <p:sldLayoutId id="2147483688"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92" r:id="rId15"/>
    <p:sldLayoutId id="2147483693" r:id="rId16"/>
  </p:sldLayoutIdLst>
  <p:txStyles>
    <p:titleStyle>
      <a:lvl1pPr algn="ctr" defTabSz="982980" rtl="0" eaLnBrk="1" latinLnBrk="0" hangingPunct="1">
        <a:lnSpc>
          <a:spcPct val="90000"/>
        </a:lnSpc>
        <a:spcBef>
          <a:spcPct val="0"/>
        </a:spcBef>
        <a:buNone/>
        <a:defRPr sz="1400" b="1" u="sng" kern="1200">
          <a:solidFill>
            <a:schemeClr val="accent1"/>
          </a:solidFill>
          <a:latin typeface="+mj-lt"/>
          <a:ea typeface="+mj-ea"/>
          <a:cs typeface="+mj-cs"/>
        </a:defRPr>
      </a:lvl1pPr>
    </p:titleStyle>
    <p:bodyStyle>
      <a:lvl1pPr marL="288925" indent="-288925" algn="l" defTabSz="982980" rtl="0" eaLnBrk="1" latinLnBrk="0" hangingPunct="1">
        <a:lnSpc>
          <a:spcPct val="90000"/>
        </a:lnSpc>
        <a:spcBef>
          <a:spcPts val="1200"/>
        </a:spcBef>
        <a:buFont typeface="+mj-lt"/>
        <a:buAutoNum type="arabicPeriod"/>
        <a:defRPr sz="1400" kern="1200">
          <a:solidFill>
            <a:schemeClr val="tx1"/>
          </a:solidFill>
          <a:latin typeface="+mn-lt"/>
          <a:ea typeface="+mn-ea"/>
          <a:cs typeface="+mn-cs"/>
        </a:defRPr>
      </a:lvl1pPr>
      <a:lvl2pPr marL="288925" indent="0" algn="l" defTabSz="982980" rtl="0" eaLnBrk="1" latinLnBrk="0" hangingPunct="1">
        <a:lnSpc>
          <a:spcPct val="90000"/>
        </a:lnSpc>
        <a:spcBef>
          <a:spcPts val="538"/>
        </a:spcBef>
        <a:buFont typeface="Arial" panose="020B0604020202020204" pitchFamily="34" charset="0"/>
        <a:buNone/>
        <a:defRPr sz="1400" b="1" kern="1200">
          <a:solidFill>
            <a:schemeClr val="tx1"/>
          </a:solidFill>
          <a:latin typeface="+mn-lt"/>
          <a:ea typeface="+mn-ea"/>
          <a:cs typeface="+mn-cs"/>
        </a:defRPr>
      </a:lvl2pPr>
      <a:lvl3pPr marL="1228725" indent="-245745" algn="l" defTabSz="982980" rtl="0" eaLnBrk="1" latinLnBrk="0" hangingPunct="1">
        <a:lnSpc>
          <a:spcPct val="90000"/>
        </a:lnSpc>
        <a:spcBef>
          <a:spcPts val="538"/>
        </a:spcBef>
        <a:buFont typeface="Arial" panose="020B0604020202020204" pitchFamily="34" charset="0"/>
        <a:buChar char="•"/>
        <a:defRPr sz="2150" kern="1200">
          <a:solidFill>
            <a:schemeClr val="tx1"/>
          </a:solidFill>
          <a:latin typeface="+mn-lt"/>
          <a:ea typeface="+mn-ea"/>
          <a:cs typeface="+mn-cs"/>
        </a:defRPr>
      </a:lvl3pPr>
      <a:lvl4pPr marL="172021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4pPr>
      <a:lvl5pPr marL="221170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5pPr>
      <a:lvl6pPr marL="270319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6pPr>
      <a:lvl7pPr marL="319468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7pPr>
      <a:lvl8pPr marL="368617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8pPr>
      <a:lvl9pPr marL="4177665" indent="-245745" algn="l" defTabSz="982980" rtl="0" eaLnBrk="1" latinLnBrk="0" hangingPunct="1">
        <a:lnSpc>
          <a:spcPct val="90000"/>
        </a:lnSpc>
        <a:spcBef>
          <a:spcPts val="538"/>
        </a:spcBef>
        <a:buFont typeface="Arial" panose="020B0604020202020204" pitchFamily="34" charset="0"/>
        <a:buChar char="•"/>
        <a:defRPr sz="1935" kern="1200">
          <a:solidFill>
            <a:schemeClr val="tx1"/>
          </a:solidFill>
          <a:latin typeface="+mn-lt"/>
          <a:ea typeface="+mn-ea"/>
          <a:cs typeface="+mn-cs"/>
        </a:defRPr>
      </a:lvl9pPr>
    </p:bodyStyle>
    <p:otherStyle>
      <a:defPPr>
        <a:defRPr lang="en-US"/>
      </a:defPPr>
      <a:lvl1pPr marL="0" algn="l" defTabSz="982980" rtl="0" eaLnBrk="1" latinLnBrk="0" hangingPunct="1">
        <a:defRPr sz="1935" kern="1200">
          <a:solidFill>
            <a:schemeClr val="tx1"/>
          </a:solidFill>
          <a:latin typeface="+mn-lt"/>
          <a:ea typeface="+mn-ea"/>
          <a:cs typeface="+mn-cs"/>
        </a:defRPr>
      </a:lvl1pPr>
      <a:lvl2pPr marL="491490" algn="l" defTabSz="982980" rtl="0" eaLnBrk="1" latinLnBrk="0" hangingPunct="1">
        <a:defRPr sz="1935" kern="1200">
          <a:solidFill>
            <a:schemeClr val="tx1"/>
          </a:solidFill>
          <a:latin typeface="+mn-lt"/>
          <a:ea typeface="+mn-ea"/>
          <a:cs typeface="+mn-cs"/>
        </a:defRPr>
      </a:lvl2pPr>
      <a:lvl3pPr marL="982980" algn="l" defTabSz="982980" rtl="0" eaLnBrk="1" latinLnBrk="0" hangingPunct="1">
        <a:defRPr sz="1935" kern="1200">
          <a:solidFill>
            <a:schemeClr val="tx1"/>
          </a:solidFill>
          <a:latin typeface="+mn-lt"/>
          <a:ea typeface="+mn-ea"/>
          <a:cs typeface="+mn-cs"/>
        </a:defRPr>
      </a:lvl3pPr>
      <a:lvl4pPr marL="1474470" algn="l" defTabSz="982980" rtl="0" eaLnBrk="1" latinLnBrk="0" hangingPunct="1">
        <a:defRPr sz="1935" kern="1200">
          <a:solidFill>
            <a:schemeClr val="tx1"/>
          </a:solidFill>
          <a:latin typeface="+mn-lt"/>
          <a:ea typeface="+mn-ea"/>
          <a:cs typeface="+mn-cs"/>
        </a:defRPr>
      </a:lvl4pPr>
      <a:lvl5pPr marL="1965960" algn="l" defTabSz="982980" rtl="0" eaLnBrk="1" latinLnBrk="0" hangingPunct="1">
        <a:defRPr sz="1935" kern="1200">
          <a:solidFill>
            <a:schemeClr val="tx1"/>
          </a:solidFill>
          <a:latin typeface="+mn-lt"/>
          <a:ea typeface="+mn-ea"/>
          <a:cs typeface="+mn-cs"/>
        </a:defRPr>
      </a:lvl5pPr>
      <a:lvl6pPr marL="2457450" algn="l" defTabSz="982980" rtl="0" eaLnBrk="1" latinLnBrk="0" hangingPunct="1">
        <a:defRPr sz="1935" kern="1200">
          <a:solidFill>
            <a:schemeClr val="tx1"/>
          </a:solidFill>
          <a:latin typeface="+mn-lt"/>
          <a:ea typeface="+mn-ea"/>
          <a:cs typeface="+mn-cs"/>
        </a:defRPr>
      </a:lvl6pPr>
      <a:lvl7pPr marL="2948940" algn="l" defTabSz="982980" rtl="0" eaLnBrk="1" latinLnBrk="0" hangingPunct="1">
        <a:defRPr sz="1935" kern="1200">
          <a:solidFill>
            <a:schemeClr val="tx1"/>
          </a:solidFill>
          <a:latin typeface="+mn-lt"/>
          <a:ea typeface="+mn-ea"/>
          <a:cs typeface="+mn-cs"/>
        </a:defRPr>
      </a:lvl7pPr>
      <a:lvl8pPr marL="3440430" algn="l" defTabSz="982980" rtl="0" eaLnBrk="1" latinLnBrk="0" hangingPunct="1">
        <a:defRPr sz="1935" kern="1200">
          <a:solidFill>
            <a:schemeClr val="tx1"/>
          </a:solidFill>
          <a:latin typeface="+mn-lt"/>
          <a:ea typeface="+mn-ea"/>
          <a:cs typeface="+mn-cs"/>
        </a:defRPr>
      </a:lvl8pPr>
      <a:lvl9pPr marL="3931920" algn="l" defTabSz="982980" rtl="0" eaLnBrk="1" latinLnBrk="0" hangingPunct="1">
        <a:defRPr sz="19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AA5D8B-DF0D-4C9C-B30D-CC1691EB5985}"/>
              </a:ext>
            </a:extLst>
          </p:cNvPr>
          <p:cNvSpPr>
            <a:spLocks noGrp="1"/>
          </p:cNvSpPr>
          <p:nvPr>
            <p:ph type="title"/>
          </p:nvPr>
        </p:nvSpPr>
        <p:spPr/>
        <p:txBody>
          <a:bodyPr/>
          <a:lstStyle/>
          <a:p>
            <a:r>
              <a:rPr lang="en-US" dirty="0"/>
              <a:t>Name Title &amp; Artist</a:t>
            </a:r>
          </a:p>
        </p:txBody>
      </p:sp>
      <p:sp>
        <p:nvSpPr>
          <p:cNvPr id="14" name="Text Placeholder 13">
            <a:extLst>
              <a:ext uri="{FF2B5EF4-FFF2-40B4-BE49-F238E27FC236}">
                <a16:creationId xmlns:a16="http://schemas.microsoft.com/office/drawing/2014/main" id="{C758091A-DDA4-438C-9AC0-0E6ADEE97FDE}"/>
              </a:ext>
            </a:extLst>
          </p:cNvPr>
          <p:cNvSpPr>
            <a:spLocks noGrp="1"/>
          </p:cNvSpPr>
          <p:nvPr>
            <p:ph type="body" sz="quarter" idx="10"/>
          </p:nvPr>
        </p:nvSpPr>
        <p:spPr/>
        <p:txBody>
          <a:bodyPr/>
          <a:lstStyle/>
          <a:p>
            <a:r>
              <a:rPr lang="en-US" dirty="0"/>
              <a:t>Game 0008</a:t>
            </a:r>
          </a:p>
        </p:txBody>
      </p:sp>
      <p:sp>
        <p:nvSpPr>
          <p:cNvPr id="5" name="Content Placeholder 4">
            <a:extLst>
              <a:ext uri="{FF2B5EF4-FFF2-40B4-BE49-F238E27FC236}">
                <a16:creationId xmlns:a16="http://schemas.microsoft.com/office/drawing/2014/main" id="{8000B087-4799-4FA5-98B1-D3C793009F7A}"/>
              </a:ext>
            </a:extLst>
          </p:cNvPr>
          <p:cNvSpPr>
            <a:spLocks noGrp="1"/>
          </p:cNvSpPr>
          <p:nvPr>
            <p:ph idx="1"/>
          </p:nvPr>
        </p:nvSpPr>
        <p:spPr/>
        <p:txBody>
          <a:bodyPr>
            <a:normAutofit/>
          </a:bodyPr>
          <a:lstStyle/>
          <a:p>
            <a:r>
              <a:rPr lang="en-US" dirty="0"/>
              <a:t>Makes Me Wonder - Maroon 5</a:t>
            </a:r>
          </a:p>
          <a:p>
            <a:r>
              <a:rPr lang="en-US" dirty="0"/>
              <a:t>Low – Cracker</a:t>
            </a:r>
          </a:p>
          <a:p>
            <a:r>
              <a:rPr lang="en-US" dirty="0"/>
              <a:t>Shoop – Sat N </a:t>
            </a:r>
            <a:r>
              <a:rPr lang="en-US" dirty="0" err="1"/>
              <a:t>Pepa</a:t>
            </a:r>
            <a:endParaRPr lang="en-US" dirty="0"/>
          </a:p>
          <a:p>
            <a:r>
              <a:rPr lang="en-US" dirty="0"/>
              <a:t>Forget You – Cee Lo Green</a:t>
            </a:r>
          </a:p>
          <a:p>
            <a:r>
              <a:rPr lang="en-US" dirty="0"/>
              <a:t>Rainy Day Women #12 &amp; 35 – Bob Dylan</a:t>
            </a:r>
          </a:p>
          <a:p>
            <a:r>
              <a:rPr lang="en-US" dirty="0"/>
              <a:t>Say </a:t>
            </a:r>
            <a:r>
              <a:rPr lang="en-US" dirty="0" err="1"/>
              <a:t>Say</a:t>
            </a:r>
            <a:r>
              <a:rPr lang="en-US" dirty="0"/>
              <a:t> </a:t>
            </a:r>
            <a:r>
              <a:rPr lang="en-US" dirty="0" err="1"/>
              <a:t>Say</a:t>
            </a:r>
            <a:r>
              <a:rPr lang="en-US" dirty="0"/>
              <a:t> – Paul McCartney &amp; Michael Jackson</a:t>
            </a:r>
          </a:p>
          <a:p>
            <a:r>
              <a:rPr lang="en-US" dirty="0"/>
              <a:t>Jealous – Nick Jonas</a:t>
            </a:r>
          </a:p>
          <a:p>
            <a:r>
              <a:rPr lang="en-US" dirty="0"/>
              <a:t>West End Girls – Pet Shop Boys</a:t>
            </a:r>
          </a:p>
          <a:p>
            <a:r>
              <a:rPr lang="en-US" dirty="0"/>
              <a:t>Pumped Up Kicks – Foster the People</a:t>
            </a:r>
          </a:p>
          <a:p>
            <a:r>
              <a:rPr lang="en-US" dirty="0"/>
              <a:t>Canned Heat - </a:t>
            </a:r>
            <a:r>
              <a:rPr lang="en-US" dirty="0" err="1"/>
              <a:t>Jamiroquai</a:t>
            </a:r>
            <a:endParaRPr lang="en-US" dirty="0"/>
          </a:p>
          <a:p>
            <a:endParaRPr lang="en-US" dirty="0"/>
          </a:p>
          <a:p>
            <a:endParaRPr lang="en-US" dirty="0"/>
          </a:p>
          <a:p>
            <a:endParaRPr lang="en-US" dirty="0"/>
          </a:p>
        </p:txBody>
      </p:sp>
      <p:sp>
        <p:nvSpPr>
          <p:cNvPr id="15" name="Content Placeholder 14">
            <a:extLst>
              <a:ext uri="{FF2B5EF4-FFF2-40B4-BE49-F238E27FC236}">
                <a16:creationId xmlns:a16="http://schemas.microsoft.com/office/drawing/2014/main" id="{C4700E14-D19C-40D8-AE52-E99706983A29}"/>
              </a:ext>
            </a:extLst>
          </p:cNvPr>
          <p:cNvSpPr>
            <a:spLocks noGrp="1"/>
          </p:cNvSpPr>
          <p:nvPr>
            <p:ph idx="11"/>
          </p:nvPr>
        </p:nvSpPr>
        <p:spPr/>
        <p:txBody>
          <a:bodyPr/>
          <a:lstStyle/>
          <a:p>
            <a:endParaRPr lang="en-US" dirty="0"/>
          </a:p>
        </p:txBody>
      </p:sp>
    </p:spTree>
    <p:extLst>
      <p:ext uri="{BB962C8B-B14F-4D97-AF65-F5344CB8AC3E}">
        <p14:creationId xmlns:p14="http://schemas.microsoft.com/office/powerpoint/2010/main" val="404481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ext Placeholder 1048">
            <a:extLst>
              <a:ext uri="{FF2B5EF4-FFF2-40B4-BE49-F238E27FC236}">
                <a16:creationId xmlns:a16="http://schemas.microsoft.com/office/drawing/2014/main" id="{4D41A806-95D6-42EC-9BC5-B67A28BFA721}"/>
              </a:ext>
            </a:extLst>
          </p:cNvPr>
          <p:cNvSpPr>
            <a:spLocks noGrp="1"/>
          </p:cNvSpPr>
          <p:nvPr>
            <p:ph type="body" sz="quarter" idx="13"/>
          </p:nvPr>
        </p:nvSpPr>
        <p:spPr/>
        <p:txBody>
          <a:bodyPr/>
          <a:lstStyle/>
          <a:p>
            <a:r>
              <a:rPr lang="en-US" dirty="0"/>
              <a:t>Instructions: Identify the artist or group on the line under </a:t>
            </a:r>
            <a:r>
              <a:rPr lang="en-US"/>
              <a:t>each image</a:t>
            </a:r>
            <a:endParaRPr lang="en-US" dirty="0"/>
          </a:p>
        </p:txBody>
      </p:sp>
      <p:sp>
        <p:nvSpPr>
          <p:cNvPr id="1048" name="Title 1047">
            <a:extLst>
              <a:ext uri="{FF2B5EF4-FFF2-40B4-BE49-F238E27FC236}">
                <a16:creationId xmlns:a16="http://schemas.microsoft.com/office/drawing/2014/main" id="{03E6A4A1-AAB0-4E79-84F7-714EF72E6FA2}"/>
              </a:ext>
            </a:extLst>
          </p:cNvPr>
          <p:cNvSpPr>
            <a:spLocks noGrp="1"/>
          </p:cNvSpPr>
          <p:nvPr>
            <p:ph type="title"/>
          </p:nvPr>
        </p:nvSpPr>
        <p:spPr/>
        <p:txBody>
          <a:bodyPr/>
          <a:lstStyle/>
          <a:p>
            <a:r>
              <a:rPr lang="en-US" dirty="0"/>
              <a:t>Picture Round</a:t>
            </a:r>
          </a:p>
        </p:txBody>
      </p:sp>
      <p:pic>
        <p:nvPicPr>
          <p:cNvPr id="2" name="Picture 2" descr="The Temptations | Members, Songs, &amp; Facts | Britannica">
            <a:extLst>
              <a:ext uri="{FF2B5EF4-FFF2-40B4-BE49-F238E27FC236}">
                <a16:creationId xmlns:a16="http://schemas.microsoft.com/office/drawing/2014/main" id="{D0C15725-8EE9-7373-B8A5-D26D63568531}"/>
              </a:ext>
            </a:extLst>
          </p:cNvPr>
          <p:cNvPicPr>
            <a:picLocks noGrp="1" noChangeAspect="1" noChangeArrowheads="1"/>
          </p:cNvPicPr>
          <p:nvPr>
            <p:ph type="pic" sz="quarter" idx="15"/>
          </p:nvPr>
        </p:nvPicPr>
        <p:blipFill rotWithShape="1">
          <a:blip r:embed="rId2">
            <a:extLst>
              <a:ext uri="{28A0092B-C50C-407E-A947-70E740481C1C}">
                <a14:useLocalDpi xmlns:a14="http://schemas.microsoft.com/office/drawing/2010/main" val="0"/>
              </a:ext>
            </a:extLst>
          </a:blip>
          <a:srcRect l="23577" t="2770" r="3576" b="32957"/>
          <a:stretch/>
        </p:blipFill>
        <p:spPr bwMode="auto">
          <a:xfrm>
            <a:off x="533400" y="968375"/>
            <a:ext cx="2039938" cy="19288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Best Phil Collins Songs: 20 Solo Hits That Defined The 80s - Dig!">
            <a:extLst>
              <a:ext uri="{FF2B5EF4-FFF2-40B4-BE49-F238E27FC236}">
                <a16:creationId xmlns:a16="http://schemas.microsoft.com/office/drawing/2014/main" id="{E32A5F23-B037-2FD3-C77D-18673880AB0A}"/>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l="10339" r="10339"/>
          <a:stretch>
            <a:fillRect/>
          </a:stretch>
        </p:blipFill>
        <p:spPr bwMode="auto">
          <a:xfrm>
            <a:off x="2870200" y="968375"/>
            <a:ext cx="2039938" cy="19288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Style Archives: The Smashing Pumpkins - by Patrick Klacza">
            <a:extLst>
              <a:ext uri="{FF2B5EF4-FFF2-40B4-BE49-F238E27FC236}">
                <a16:creationId xmlns:a16="http://schemas.microsoft.com/office/drawing/2014/main" id="{412CB867-D049-200B-3C00-D83C4755CCAB}"/>
              </a:ext>
            </a:extLst>
          </p:cNvPr>
          <p:cNvPicPr>
            <a:picLocks noGrp="1" noChangeAspect="1" noChangeArrowheads="1"/>
          </p:cNvPicPr>
          <p:nvPr>
            <p:ph type="pic" sz="quarter" idx="17"/>
          </p:nvPr>
        </p:nvPicPr>
        <p:blipFill rotWithShape="1">
          <a:blip r:embed="rId4">
            <a:extLst>
              <a:ext uri="{28A0092B-C50C-407E-A947-70E740481C1C}">
                <a14:useLocalDpi xmlns:a14="http://schemas.microsoft.com/office/drawing/2010/main" val="0"/>
              </a:ext>
            </a:extLst>
          </a:blip>
          <a:srcRect l="19113" r="22403" b="17054"/>
          <a:stretch/>
        </p:blipFill>
        <p:spPr bwMode="auto">
          <a:xfrm>
            <a:off x="5257800" y="968375"/>
            <a:ext cx="2039938" cy="19288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Missy Elliott | Artists | Black Music Project">
            <a:extLst>
              <a:ext uri="{FF2B5EF4-FFF2-40B4-BE49-F238E27FC236}">
                <a16:creationId xmlns:a16="http://schemas.microsoft.com/office/drawing/2014/main" id="{009CBB88-D4B2-A6FA-79AE-85091017E920}"/>
              </a:ext>
            </a:extLst>
          </p:cNvPr>
          <p:cNvPicPr>
            <a:picLocks noGrp="1" noChangeAspect="1" noChangeArrowheads="1"/>
          </p:cNvPicPr>
          <p:nvPr>
            <p:ph type="pic" sz="quarter" idx="18"/>
          </p:nvPr>
        </p:nvPicPr>
        <p:blipFill rotWithShape="1">
          <a:blip r:embed="rId5">
            <a:extLst>
              <a:ext uri="{28A0092B-C50C-407E-A947-70E740481C1C}">
                <a14:useLocalDpi xmlns:a14="http://schemas.microsoft.com/office/drawing/2010/main" val="0"/>
              </a:ext>
            </a:extLst>
          </a:blip>
          <a:srcRect l="20024" t="1" r="23483" b="28780"/>
          <a:stretch/>
        </p:blipFill>
        <p:spPr bwMode="auto">
          <a:xfrm>
            <a:off x="7623175" y="968375"/>
            <a:ext cx="2039938" cy="19288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Taylor Swift's Best Moments From the 2010s | POPSUGAR Celebrity">
            <a:extLst>
              <a:ext uri="{FF2B5EF4-FFF2-40B4-BE49-F238E27FC236}">
                <a16:creationId xmlns:a16="http://schemas.microsoft.com/office/drawing/2014/main" id="{6AC75182-D23D-16A6-E515-EC618E4BC911}"/>
              </a:ext>
            </a:extLst>
          </p:cNvPr>
          <p:cNvPicPr>
            <a:picLocks noGrp="1" noChangeAspect="1" noChangeArrowheads="1"/>
          </p:cNvPicPr>
          <p:nvPr>
            <p:ph type="pic" sz="quarter" idx="19"/>
          </p:nvPr>
        </p:nvPicPr>
        <p:blipFill rotWithShape="1">
          <a:blip r:embed="rId6">
            <a:extLst>
              <a:ext uri="{28A0092B-C50C-407E-A947-70E740481C1C}">
                <a14:useLocalDpi xmlns:a14="http://schemas.microsoft.com/office/drawing/2010/main" val="0"/>
              </a:ext>
            </a:extLst>
          </a:blip>
          <a:srcRect l="6759" t="11322" r="12393" b="47218"/>
          <a:stretch/>
        </p:blipFill>
        <p:spPr bwMode="auto">
          <a:xfrm>
            <a:off x="311150" y="3257550"/>
            <a:ext cx="2924175" cy="1927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British pop music has a fraught relationship with Queen Elizabeth : NPR">
            <a:extLst>
              <a:ext uri="{FF2B5EF4-FFF2-40B4-BE49-F238E27FC236}">
                <a16:creationId xmlns:a16="http://schemas.microsoft.com/office/drawing/2014/main" id="{55ED9FB1-E347-C217-E23C-D890CF8906BC}"/>
              </a:ext>
            </a:extLst>
          </p:cNvPr>
          <p:cNvPicPr>
            <a:picLocks noGrp="1" noChangeAspect="1" noChangeArrowheads="1"/>
          </p:cNvPicPr>
          <p:nvPr>
            <p:ph type="pic" sz="quarter" idx="20"/>
          </p:nvPr>
        </p:nvPicPr>
        <p:blipFill rotWithShape="1">
          <a:blip r:embed="rId7">
            <a:extLst>
              <a:ext uri="{28A0092B-C50C-407E-A947-70E740481C1C}">
                <a14:useLocalDpi xmlns:a14="http://schemas.microsoft.com/office/drawing/2010/main" val="0"/>
              </a:ext>
            </a:extLst>
          </a:blip>
          <a:srcRect l="18652" r="22993" b="40437"/>
          <a:stretch/>
        </p:blipFill>
        <p:spPr bwMode="auto">
          <a:xfrm>
            <a:off x="3551238" y="3252787"/>
            <a:ext cx="2924175" cy="1960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4BBFB34-E2EA-082B-2F8C-1B97B005B397}"/>
              </a:ext>
            </a:extLst>
          </p:cNvPr>
          <p:cNvPicPr>
            <a:picLocks noGrp="1" noChangeAspect="1" noChangeArrowheads="1"/>
          </p:cNvPicPr>
          <p:nvPr>
            <p:ph type="pic" sz="quarter" idx="21"/>
          </p:nvPr>
        </p:nvPicPr>
        <p:blipFill rotWithShape="1">
          <a:blip r:embed="rId8">
            <a:extLst>
              <a:ext uri="{28A0092B-C50C-407E-A947-70E740481C1C}">
                <a14:useLocalDpi xmlns:a14="http://schemas.microsoft.com/office/drawing/2010/main" val="0"/>
              </a:ext>
            </a:extLst>
          </a:blip>
          <a:srcRect l="28196" t="6474" r="27635" b="41793"/>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Tori Amos, 1990's : r/OldSchoolCool">
            <a:extLst>
              <a:ext uri="{FF2B5EF4-FFF2-40B4-BE49-F238E27FC236}">
                <a16:creationId xmlns:a16="http://schemas.microsoft.com/office/drawing/2014/main" id="{D4498048-8FE1-6954-5D8D-78F4BFDEEA76}"/>
              </a:ext>
            </a:extLst>
          </p:cNvPr>
          <p:cNvPicPr>
            <a:picLocks noGrp="1" noChangeAspect="1" noChangeArrowheads="1"/>
          </p:cNvPicPr>
          <p:nvPr>
            <p:ph type="pic" sz="quarter" idx="22"/>
          </p:nvPr>
        </p:nvPicPr>
        <p:blipFill rotWithShape="1">
          <a:blip r:embed="rId9">
            <a:extLst>
              <a:ext uri="{28A0092B-C50C-407E-A947-70E740481C1C}">
                <a14:useLocalDpi xmlns:a14="http://schemas.microsoft.com/office/drawing/2010/main" val="0"/>
              </a:ext>
            </a:extLst>
          </a:blip>
          <a:srcRect l="271" t="2559" r="-271" b="24167"/>
          <a:stretch/>
        </p:blipFill>
        <p:spPr bwMode="auto">
          <a:xfrm>
            <a:off x="311150" y="5556250"/>
            <a:ext cx="2924175" cy="1927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CFD1F26-DF5C-60A6-936F-11B33FDDD7BB}"/>
              </a:ext>
            </a:extLst>
          </p:cNvPr>
          <p:cNvPicPr>
            <a:picLocks noGrp="1" noChangeAspect="1" noChangeArrowheads="1"/>
          </p:cNvPicPr>
          <p:nvPr>
            <p:ph type="pic" sz="quarter" idx="23"/>
          </p:nvPr>
        </p:nvPicPr>
        <p:blipFill>
          <a:blip r:embed="rId10">
            <a:extLst>
              <a:ext uri="{28A0092B-C50C-407E-A947-70E740481C1C}">
                <a14:useLocalDpi xmlns:a14="http://schemas.microsoft.com/office/drawing/2010/main" val="0"/>
              </a:ext>
            </a:extLst>
          </a:blip>
          <a:srcRect t="49" b="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Why Post Malone's “Rockstar” is No. 1 on the Hot 100.">
            <a:extLst>
              <a:ext uri="{FF2B5EF4-FFF2-40B4-BE49-F238E27FC236}">
                <a16:creationId xmlns:a16="http://schemas.microsoft.com/office/drawing/2014/main" id="{BE14D425-FCE3-0B46-13F1-C9D62661FE90}"/>
              </a:ext>
            </a:extLst>
          </p:cNvPr>
          <p:cNvPicPr>
            <a:picLocks noGrp="1" noChangeAspect="1" noChangeArrowheads="1"/>
          </p:cNvPicPr>
          <p:nvPr>
            <p:ph type="pic" sz="quarter" idx="24"/>
          </p:nvPr>
        </p:nvPicPr>
        <p:blipFill rotWithShape="1">
          <a:blip r:embed="rId11">
            <a:extLst>
              <a:ext uri="{28A0092B-C50C-407E-A947-70E740481C1C}">
                <a14:useLocalDpi xmlns:a14="http://schemas.microsoft.com/office/drawing/2010/main" val="0"/>
              </a:ext>
            </a:extLst>
          </a:blip>
          <a:srcRect l="20124" t="2551" r="12870" b="35542"/>
          <a:stretch/>
        </p:blipFill>
        <p:spPr bwMode="auto">
          <a:xfrm>
            <a:off x="6770688" y="5537200"/>
            <a:ext cx="2925762" cy="192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34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87B56-F6B9-40F2-8812-D8B1761A1111}"/>
              </a:ext>
            </a:extLst>
          </p:cNvPr>
          <p:cNvSpPr>
            <a:spLocks noGrp="1"/>
          </p:cNvSpPr>
          <p:nvPr>
            <p:ph type="title"/>
          </p:nvPr>
        </p:nvSpPr>
        <p:spPr/>
        <p:txBody>
          <a:bodyPr>
            <a:normAutofit fontScale="90000"/>
          </a:bodyPr>
          <a:lstStyle/>
          <a:p>
            <a:r>
              <a:rPr lang="en-US" dirty="0"/>
              <a:t>Decades</a:t>
            </a:r>
            <a:br>
              <a:rPr lang="en-US"/>
            </a:br>
            <a:r>
              <a:rPr lang="en-US" sz="1300" u="none">
                <a:solidFill>
                  <a:schemeClr val="tx1"/>
                </a:solidFill>
              </a:rPr>
              <a:t>In what decade was this version of the song originally released?</a:t>
            </a:r>
            <a:endParaRPr lang="en-US" sz="1300" u="none" dirty="0">
              <a:solidFill>
                <a:schemeClr val="tx1"/>
              </a:solidFill>
            </a:endParaRPr>
          </a:p>
        </p:txBody>
      </p:sp>
      <p:sp>
        <p:nvSpPr>
          <p:cNvPr id="9" name="Content Placeholder 8">
            <a:extLst>
              <a:ext uri="{FF2B5EF4-FFF2-40B4-BE49-F238E27FC236}">
                <a16:creationId xmlns:a16="http://schemas.microsoft.com/office/drawing/2014/main" id="{F1541290-CA5D-4C69-B8E8-7D9691C9B1C2}"/>
              </a:ext>
            </a:extLst>
          </p:cNvPr>
          <p:cNvSpPr>
            <a:spLocks noGrp="1"/>
          </p:cNvSpPr>
          <p:nvPr>
            <p:ph idx="4294967295"/>
          </p:nvPr>
        </p:nvSpPr>
        <p:spPr>
          <a:xfrm>
            <a:off x="0" y="901700"/>
            <a:ext cx="9829800" cy="5818188"/>
          </a:xfrm>
        </p:spPr>
        <p:txBody>
          <a:bodyPr/>
          <a:lstStyle/>
          <a:p>
            <a:endParaRPr lang="en-US" dirty="0"/>
          </a:p>
          <a:p>
            <a:r>
              <a:rPr lang="en-US" dirty="0"/>
              <a:t>Roll to Me – Del </a:t>
            </a:r>
            <a:r>
              <a:rPr lang="en-US" dirty="0" err="1"/>
              <a:t>Amitri</a:t>
            </a:r>
            <a:r>
              <a:rPr lang="en-US" dirty="0"/>
              <a:t> – 1995</a:t>
            </a:r>
          </a:p>
          <a:p>
            <a:r>
              <a:rPr lang="en-US" dirty="0"/>
              <a:t>My House – Flo Rida - 2016</a:t>
            </a:r>
          </a:p>
          <a:p>
            <a:r>
              <a:rPr lang="en-US" dirty="0"/>
              <a:t>One Week – Barenaked Ladies - 1998</a:t>
            </a:r>
          </a:p>
          <a:p>
            <a:r>
              <a:rPr lang="en-US" dirty="0"/>
              <a:t>Trap Queen – Fetty </a:t>
            </a:r>
            <a:r>
              <a:rPr lang="en-US" dirty="0" err="1"/>
              <a:t>Wap</a:t>
            </a:r>
            <a:r>
              <a:rPr lang="en-US" dirty="0"/>
              <a:t> - 2015</a:t>
            </a:r>
          </a:p>
          <a:p>
            <a:r>
              <a:rPr lang="en-US" dirty="0"/>
              <a:t>Filthy – Justin Timberlake - 2018</a:t>
            </a:r>
          </a:p>
          <a:p>
            <a:r>
              <a:rPr lang="en-US" dirty="0"/>
              <a:t>Hard to Handle – Black Crowes - 1990</a:t>
            </a:r>
          </a:p>
          <a:p>
            <a:r>
              <a:rPr lang="en-US" dirty="0"/>
              <a:t>Hold Me – Fleetwood Mac - 1982</a:t>
            </a:r>
          </a:p>
          <a:p>
            <a:r>
              <a:rPr lang="en-US" dirty="0"/>
              <a:t>Louie </a:t>
            </a:r>
            <a:r>
              <a:rPr lang="en-US" dirty="0" err="1"/>
              <a:t>Louie</a:t>
            </a:r>
            <a:r>
              <a:rPr lang="en-US" dirty="0"/>
              <a:t> – The </a:t>
            </a:r>
            <a:r>
              <a:rPr lang="en-US" dirty="0" err="1"/>
              <a:t>Kingsmen</a:t>
            </a:r>
            <a:r>
              <a:rPr lang="en-US" dirty="0"/>
              <a:t> - 1963</a:t>
            </a:r>
          </a:p>
          <a:p>
            <a:r>
              <a:rPr lang="en-US" dirty="0"/>
              <a:t>E-Pro – Beck – 2005</a:t>
            </a:r>
          </a:p>
          <a:p>
            <a:r>
              <a:rPr lang="en-US" dirty="0"/>
              <a:t>Big Shot – Billy Joel - 1978</a:t>
            </a:r>
          </a:p>
          <a:p>
            <a:endParaRPr lang="en-US" dirty="0"/>
          </a:p>
          <a:p>
            <a:endParaRPr lang="en-US" dirty="0"/>
          </a:p>
        </p:txBody>
      </p:sp>
    </p:spTree>
    <p:extLst>
      <p:ext uri="{BB962C8B-B14F-4D97-AF65-F5344CB8AC3E}">
        <p14:creationId xmlns:p14="http://schemas.microsoft.com/office/powerpoint/2010/main" val="3130268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87B56-F6B9-40F2-8812-D8B1761A1111}"/>
              </a:ext>
            </a:extLst>
          </p:cNvPr>
          <p:cNvSpPr>
            <a:spLocks noGrp="1"/>
          </p:cNvSpPr>
          <p:nvPr>
            <p:ph type="title"/>
          </p:nvPr>
        </p:nvSpPr>
        <p:spPr/>
        <p:txBody>
          <a:bodyPr/>
          <a:lstStyle/>
          <a:p>
            <a:r>
              <a:rPr lang="en-US" dirty="0"/>
              <a:t>General Knowledge</a:t>
            </a:r>
          </a:p>
        </p:txBody>
      </p:sp>
      <p:sp>
        <p:nvSpPr>
          <p:cNvPr id="9" name="Content Placeholder 8">
            <a:extLst>
              <a:ext uri="{FF2B5EF4-FFF2-40B4-BE49-F238E27FC236}">
                <a16:creationId xmlns:a16="http://schemas.microsoft.com/office/drawing/2014/main" id="{F1541290-CA5D-4C69-B8E8-7D9691C9B1C2}"/>
              </a:ext>
            </a:extLst>
          </p:cNvPr>
          <p:cNvSpPr>
            <a:spLocks noGrp="1"/>
          </p:cNvSpPr>
          <p:nvPr>
            <p:ph idx="1"/>
          </p:nvPr>
        </p:nvSpPr>
        <p:spPr/>
        <p:txBody>
          <a:bodyPr/>
          <a:lstStyle/>
          <a:p>
            <a:r>
              <a:rPr lang="en-US" dirty="0"/>
              <a:t>In what 1969 song does David Bowie first introduce us to Major Tom? </a:t>
            </a:r>
            <a:r>
              <a:rPr lang="en-US" b="1" i="1" dirty="0"/>
              <a:t>Space Oddity</a:t>
            </a:r>
          </a:p>
          <a:p>
            <a:r>
              <a:rPr lang="en-US" dirty="0"/>
              <a:t>According to his 1987 hit song, all of George Straits’ ex’s live in Texas and that’s why he “hangs his hat in…(what state)”?  </a:t>
            </a:r>
            <a:r>
              <a:rPr lang="en-US" b="1" dirty="0"/>
              <a:t>Tennessee</a:t>
            </a:r>
          </a:p>
          <a:p>
            <a:r>
              <a:rPr lang="en-US" dirty="0"/>
              <a:t>British pop band Right Said Fred got the idea for what 1991 song while running in a London gym surrounded by what they described as “narcissism and posing”? </a:t>
            </a:r>
            <a:r>
              <a:rPr lang="en-US" b="1" dirty="0"/>
              <a:t>I’m Too Sexy</a:t>
            </a:r>
            <a:endParaRPr lang="en-US" dirty="0"/>
          </a:p>
          <a:p>
            <a:r>
              <a:rPr lang="en-US" dirty="0"/>
              <a:t>What English band, plagued by internal battles and legal issues broke up in 2009 when the guitarist posted on the band’s website about his lead vocalist brother, “…I simply could not go on working with Liam a day longer”? </a:t>
            </a:r>
            <a:r>
              <a:rPr lang="en-US" b="1" dirty="0"/>
              <a:t>Oasis (Noel Gallagher said of Liam Gallagher)</a:t>
            </a:r>
          </a:p>
          <a:p>
            <a:r>
              <a:rPr lang="en-US" dirty="0"/>
              <a:t>David Guetta and </a:t>
            </a:r>
            <a:r>
              <a:rPr lang="en-US" dirty="0" err="1"/>
              <a:t>Bebe</a:t>
            </a:r>
            <a:r>
              <a:rPr lang="en-US" dirty="0"/>
              <a:t> </a:t>
            </a:r>
            <a:r>
              <a:rPr lang="en-US" dirty="0" err="1"/>
              <a:t>Rexha’s</a:t>
            </a:r>
            <a:r>
              <a:rPr lang="en-US" dirty="0"/>
              <a:t> 2022 hit </a:t>
            </a:r>
            <a:r>
              <a:rPr lang="en-US" i="1" dirty="0"/>
              <a:t>I’m Good </a:t>
            </a:r>
            <a:r>
              <a:rPr lang="en-US" dirty="0"/>
              <a:t>features an interpolation of the 1998 smash single </a:t>
            </a:r>
            <a:r>
              <a:rPr lang="en-US" i="1" dirty="0"/>
              <a:t>Blue (Da Ba Dee</a:t>
            </a:r>
            <a:r>
              <a:rPr lang="en-US" dirty="0"/>
              <a:t>) - a song by what Italian Eurodance group? </a:t>
            </a:r>
            <a:r>
              <a:rPr lang="en-US" b="1" dirty="0"/>
              <a:t>Eiffel 65</a:t>
            </a:r>
          </a:p>
          <a:p>
            <a:r>
              <a:rPr lang="en-US" dirty="0"/>
              <a:t>In a classic scene from the 1937 Marx Brothers comedy film </a:t>
            </a:r>
            <a:r>
              <a:rPr lang="en-US" i="1" dirty="0"/>
              <a:t>A Day at the Races</a:t>
            </a:r>
            <a:r>
              <a:rPr lang="en-US" dirty="0"/>
              <a:t>, Harpo Marx plays a piano so violently that it breaks apart. What instrument does he then exhume from the wreckage and proceed to play beautifully? </a:t>
            </a:r>
            <a:r>
              <a:rPr lang="en-US" b="1" dirty="0"/>
              <a:t>A harp</a:t>
            </a:r>
          </a:p>
          <a:p>
            <a:r>
              <a:rPr lang="en-US" dirty="0"/>
              <a:t>Which Queen album was named after a 1935 Marx Brothers comedy film? </a:t>
            </a:r>
            <a:r>
              <a:rPr lang="en-US" b="1" dirty="0"/>
              <a:t>A Night at the Opera</a:t>
            </a:r>
          </a:p>
          <a:p>
            <a:r>
              <a:rPr lang="en-US" dirty="0"/>
              <a:t>According to </a:t>
            </a:r>
            <a:r>
              <a:rPr lang="en-US" dirty="0" err="1"/>
              <a:t>wikipedia</a:t>
            </a:r>
            <a:r>
              <a:rPr lang="en-US" dirty="0"/>
              <a:t> in 2023, what 3-member ensemble, formed in 1990, is the best-selling girl group since </a:t>
            </a:r>
            <a:r>
              <a:rPr lang="en-US" i="1" dirty="0"/>
              <a:t>The Supremes</a:t>
            </a:r>
            <a:r>
              <a:rPr lang="en-US" dirty="0"/>
              <a:t>, with 65 million records sold worldwide? </a:t>
            </a:r>
            <a:r>
              <a:rPr lang="en-US" b="1" dirty="0"/>
              <a:t>TLC</a:t>
            </a:r>
            <a:endParaRPr lang="en-US" dirty="0"/>
          </a:p>
          <a:p>
            <a:r>
              <a:rPr lang="en-US" dirty="0"/>
              <a:t>In 2004 </a:t>
            </a:r>
            <a:r>
              <a:rPr lang="en-US" i="1" dirty="0"/>
              <a:t>Star Search’s </a:t>
            </a:r>
            <a:r>
              <a:rPr lang="en-US" dirty="0"/>
              <a:t>reigning Grand Champion Jake Simpson performed the song </a:t>
            </a:r>
            <a:r>
              <a:rPr lang="en-US" i="1" dirty="0"/>
              <a:t>Isn’t She Lovely </a:t>
            </a:r>
            <a:r>
              <a:rPr lang="en-US" dirty="0"/>
              <a:t>on </a:t>
            </a:r>
            <a:r>
              <a:rPr lang="en-US" i="1" dirty="0"/>
              <a:t>The Oprah Winfrey Show</a:t>
            </a:r>
            <a:r>
              <a:rPr lang="en-US" dirty="0"/>
              <a:t>. While he was singing – Oprah had arranged for the curtain behind him to open and reveal what harmonica playing artist? </a:t>
            </a:r>
            <a:r>
              <a:rPr lang="en-US" b="1" dirty="0"/>
              <a:t>Stevie Wonder</a:t>
            </a:r>
          </a:p>
          <a:p>
            <a:r>
              <a:rPr lang="en-US" dirty="0"/>
              <a:t>Nate </a:t>
            </a:r>
            <a:r>
              <a:rPr lang="en-US" dirty="0" err="1"/>
              <a:t>Ruess</a:t>
            </a:r>
            <a:r>
              <a:rPr lang="en-US" dirty="0"/>
              <a:t>, who featured in Pink’s 2013 release </a:t>
            </a:r>
            <a:r>
              <a:rPr lang="en-US" i="1" dirty="0"/>
              <a:t>Just Give Me A Reason</a:t>
            </a:r>
            <a:r>
              <a:rPr lang="en-US" dirty="0"/>
              <a:t> was the lead singer of what band? </a:t>
            </a:r>
            <a:r>
              <a:rPr lang="en-US" b="1" dirty="0"/>
              <a:t>Fun</a:t>
            </a:r>
            <a:endParaRPr lang="en-US" dirty="0"/>
          </a:p>
        </p:txBody>
      </p:sp>
      <p:sp>
        <p:nvSpPr>
          <p:cNvPr id="10" name="Content Placeholder 9">
            <a:extLst>
              <a:ext uri="{FF2B5EF4-FFF2-40B4-BE49-F238E27FC236}">
                <a16:creationId xmlns:a16="http://schemas.microsoft.com/office/drawing/2014/main" id="{9639225C-D713-4AB2-B7F4-006C5304890A}"/>
              </a:ext>
            </a:extLst>
          </p:cNvPr>
          <p:cNvSpPr>
            <a:spLocks noGrp="1"/>
          </p:cNvSpPr>
          <p:nvPr>
            <p:ph idx="11"/>
          </p:nvPr>
        </p:nvSpPr>
        <p:spPr>
          <a:xfrm>
            <a:off x="0" y="7065804"/>
            <a:ext cx="9829800" cy="706595"/>
          </a:xfrm>
        </p:spPr>
        <p:txBody>
          <a:bodyPr/>
          <a:lstStyle/>
          <a:p>
            <a:r>
              <a:rPr lang="en-US" dirty="0">
                <a:solidFill>
                  <a:srgbClr val="444444"/>
                </a:solidFill>
                <a:latin typeface="DDG_ProximaNova"/>
              </a:rPr>
              <a:t>One of the most popular ballets of all time, </a:t>
            </a:r>
            <a:r>
              <a:rPr lang="en-US" b="0" i="0" dirty="0">
                <a:solidFill>
                  <a:srgbClr val="444444"/>
                </a:solidFill>
                <a:effectLst/>
                <a:latin typeface="DDG_ProximaNova"/>
              </a:rPr>
              <a:t>Tchaikovsky’s </a:t>
            </a:r>
            <a:r>
              <a:rPr lang="en-US" b="0" i="1" dirty="0">
                <a:solidFill>
                  <a:srgbClr val="444444"/>
                </a:solidFill>
                <a:effectLst/>
                <a:latin typeface="DDG_ProximaNova"/>
              </a:rPr>
              <a:t>Swan Lake</a:t>
            </a:r>
            <a:r>
              <a:rPr lang="en-US" b="0" dirty="0">
                <a:solidFill>
                  <a:srgbClr val="444444"/>
                </a:solidFill>
                <a:effectLst/>
                <a:latin typeface="DDG_ProximaNova"/>
              </a:rPr>
              <a:t> was commissioned and completed over the course of about 1 year. In what year did he complete the work? </a:t>
            </a:r>
            <a:r>
              <a:rPr lang="en-US" b="1" dirty="0">
                <a:solidFill>
                  <a:srgbClr val="444444"/>
                </a:solidFill>
                <a:effectLst/>
                <a:latin typeface="DDG_ProximaNova"/>
              </a:rPr>
              <a:t>1876</a:t>
            </a:r>
            <a:endParaRPr lang="en-US" b="1" i="1" dirty="0"/>
          </a:p>
        </p:txBody>
      </p:sp>
    </p:spTree>
    <p:extLst>
      <p:ext uri="{BB962C8B-B14F-4D97-AF65-F5344CB8AC3E}">
        <p14:creationId xmlns:p14="http://schemas.microsoft.com/office/powerpoint/2010/main" val="2065999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021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AB4CB-922F-494C-9F06-DE8444579300}"/>
              </a:ext>
            </a:extLst>
          </p:cNvPr>
          <p:cNvSpPr>
            <a:spLocks noGrp="1"/>
          </p:cNvSpPr>
          <p:nvPr>
            <p:ph sz="half" idx="1"/>
          </p:nvPr>
        </p:nvSpPr>
        <p:spPr/>
        <p:txBody>
          <a:bodyPr/>
          <a:lstStyle/>
          <a:p>
            <a:r>
              <a:rPr lang="en-US" dirty="0"/>
              <a:t>The Temptations</a:t>
            </a:r>
          </a:p>
          <a:p>
            <a:r>
              <a:rPr lang="en-US" dirty="0"/>
              <a:t>Phil Collins</a:t>
            </a:r>
          </a:p>
          <a:p>
            <a:r>
              <a:rPr lang="en-US" dirty="0"/>
              <a:t>The Smashing Pumpkins</a:t>
            </a:r>
          </a:p>
          <a:p>
            <a:r>
              <a:rPr lang="en-US" dirty="0"/>
              <a:t>Missy Elliott</a:t>
            </a:r>
          </a:p>
          <a:p>
            <a:r>
              <a:rPr lang="en-US" dirty="0"/>
              <a:t>Taylor Swift</a:t>
            </a:r>
          </a:p>
          <a:p>
            <a:r>
              <a:rPr lang="en-US" dirty="0"/>
              <a:t>Sex Pistols</a:t>
            </a:r>
          </a:p>
          <a:p>
            <a:r>
              <a:rPr lang="en-US" dirty="0"/>
              <a:t>N.W.A.</a:t>
            </a:r>
          </a:p>
          <a:p>
            <a:r>
              <a:rPr lang="en-US" dirty="0"/>
              <a:t>Tori Amos</a:t>
            </a:r>
          </a:p>
          <a:p>
            <a:r>
              <a:rPr lang="en-US" dirty="0"/>
              <a:t>Foo Fighters</a:t>
            </a:r>
          </a:p>
          <a:p>
            <a:r>
              <a:rPr lang="en-US" dirty="0"/>
              <a:t>Post Malone</a:t>
            </a:r>
          </a:p>
          <a:p>
            <a:endParaRPr lang="en-US" dirty="0"/>
          </a:p>
          <a:p>
            <a:endParaRPr lang="en-US" dirty="0"/>
          </a:p>
        </p:txBody>
      </p:sp>
      <p:sp>
        <p:nvSpPr>
          <p:cNvPr id="4" name="Content Placeholder 3">
            <a:extLst>
              <a:ext uri="{FF2B5EF4-FFF2-40B4-BE49-F238E27FC236}">
                <a16:creationId xmlns:a16="http://schemas.microsoft.com/office/drawing/2014/main" id="{98B93DA4-B7D4-4565-9D9E-DBBE3796A32C}"/>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9647026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TotalTime>
  <Words>556</Words>
  <Application>Microsoft Office PowerPoint</Application>
  <PresentationFormat>Custom</PresentationFormat>
  <Paragraphs>50</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DDG_ProximaNova</vt:lpstr>
      <vt:lpstr>Times New Roman</vt:lpstr>
      <vt:lpstr>Office Theme</vt:lpstr>
      <vt:lpstr>Name Title &amp; Artist</vt:lpstr>
      <vt:lpstr>Picture Round</vt:lpstr>
      <vt:lpstr>Decades In what decade was this version of the song originally released?</vt:lpstr>
      <vt:lpstr>General Knowledge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Lataille</dc:creator>
  <cp:lastModifiedBy>Rick Lataille</cp:lastModifiedBy>
  <cp:revision>50</cp:revision>
  <cp:lastPrinted>2024-02-06T18:09:02Z</cp:lastPrinted>
  <dcterms:created xsi:type="dcterms:W3CDTF">2017-06-07T19:20:07Z</dcterms:created>
  <dcterms:modified xsi:type="dcterms:W3CDTF">2024-02-15T18:42:08Z</dcterms:modified>
</cp:coreProperties>
</file>